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9132D6-0004-C34B-A570-7AECE00271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96871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316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1A9F8D3-732C-DD41-8BA0-2C3C2E90ECF3}"/>
              </a:ext>
            </a:extLst>
          </p:cNvPr>
          <p:cNvSpPr txBox="1"/>
          <p:nvPr/>
        </p:nvSpPr>
        <p:spPr>
          <a:xfrm>
            <a:off x="977483" y="2690337"/>
            <a:ext cx="3015625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AGENDA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7142876" y="1151396"/>
            <a:ext cx="1223605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AGENDA 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01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1E7D87B-19EC-DF4E-9944-5294A17D47B9}"/>
              </a:ext>
            </a:extLst>
          </p:cNvPr>
          <p:cNvSpPr txBox="1">
            <a:spLocks/>
          </p:cNvSpPr>
          <p:nvPr/>
        </p:nvSpPr>
        <p:spPr>
          <a:xfrm>
            <a:off x="7142876" y="1435414"/>
            <a:ext cx="4111087" cy="571567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E385F0F-DE21-D94C-A12B-C9F2B781849B}"/>
              </a:ext>
            </a:extLst>
          </p:cNvPr>
          <p:cNvSpPr txBox="1"/>
          <p:nvPr/>
        </p:nvSpPr>
        <p:spPr>
          <a:xfrm>
            <a:off x="7142876" y="2331733"/>
            <a:ext cx="1223605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AGENDA 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02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8236229B-3403-DC43-9686-672FEB759155}"/>
              </a:ext>
            </a:extLst>
          </p:cNvPr>
          <p:cNvSpPr txBox="1">
            <a:spLocks/>
          </p:cNvSpPr>
          <p:nvPr/>
        </p:nvSpPr>
        <p:spPr>
          <a:xfrm>
            <a:off x="7142876" y="2682415"/>
            <a:ext cx="4111087" cy="571567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135E0E-BF6D-8341-A00B-AB8BA67EE61F}"/>
              </a:ext>
            </a:extLst>
          </p:cNvPr>
          <p:cNvSpPr txBox="1"/>
          <p:nvPr/>
        </p:nvSpPr>
        <p:spPr>
          <a:xfrm>
            <a:off x="7142876" y="3512069"/>
            <a:ext cx="1223605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AGENDA 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03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04E778C1-8C28-FA43-BA87-8674335D5A31}"/>
              </a:ext>
            </a:extLst>
          </p:cNvPr>
          <p:cNvSpPr txBox="1">
            <a:spLocks/>
          </p:cNvSpPr>
          <p:nvPr/>
        </p:nvSpPr>
        <p:spPr>
          <a:xfrm>
            <a:off x="7142876" y="3929416"/>
            <a:ext cx="411108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4BD51C5-0080-E74A-B81A-D196608ED14B}"/>
              </a:ext>
            </a:extLst>
          </p:cNvPr>
          <p:cNvSpPr txBox="1"/>
          <p:nvPr/>
        </p:nvSpPr>
        <p:spPr>
          <a:xfrm>
            <a:off x="7142876" y="4692405"/>
            <a:ext cx="1223605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AGENDA 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04</a:t>
            </a:r>
          </a:p>
        </p:txBody>
      </p:sp>
      <p:sp>
        <p:nvSpPr>
          <p:cNvPr id="48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7142876" y="5176417"/>
            <a:ext cx="411108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E2359C8-F1B7-6241-B35C-99A0EC2173C3}"/>
              </a:ext>
            </a:extLst>
          </p:cNvPr>
          <p:cNvSpPr txBox="1"/>
          <p:nvPr/>
        </p:nvSpPr>
        <p:spPr>
          <a:xfrm>
            <a:off x="7142876" y="5872742"/>
            <a:ext cx="1223605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AGENDA 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05</a:t>
            </a: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id="{4BD61D5E-AAC5-2F4B-9035-D984B1A615C1}"/>
              </a:ext>
            </a:extLst>
          </p:cNvPr>
          <p:cNvSpPr txBox="1">
            <a:spLocks/>
          </p:cNvSpPr>
          <p:nvPr/>
        </p:nvSpPr>
        <p:spPr>
          <a:xfrm>
            <a:off x="7142876" y="6214260"/>
            <a:ext cx="411108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26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48847" y="2117122"/>
            <a:ext cx="2746088" cy="2743200"/>
          </a:xfrm>
          <a:custGeom>
            <a:avLst/>
            <a:gdLst>
              <a:gd name="T0" fmla="*/ 2242 w 4197"/>
              <a:gd name="T1" fmla="*/ 79 h 4195"/>
              <a:gd name="T2" fmla="*/ 4116 w 4197"/>
              <a:gd name="T3" fmla="*/ 1953 h 4195"/>
              <a:gd name="T4" fmla="*/ 4116 w 4197"/>
              <a:gd name="T5" fmla="*/ 1953 h 4195"/>
              <a:gd name="T6" fmla="*/ 4116 w 4197"/>
              <a:gd name="T7" fmla="*/ 2241 h 4195"/>
              <a:gd name="T8" fmla="*/ 2242 w 4197"/>
              <a:gd name="T9" fmla="*/ 4115 h 4195"/>
              <a:gd name="T10" fmla="*/ 2242 w 4197"/>
              <a:gd name="T11" fmla="*/ 4115 h 4195"/>
              <a:gd name="T12" fmla="*/ 1954 w 4197"/>
              <a:gd name="T13" fmla="*/ 4115 h 4195"/>
              <a:gd name="T14" fmla="*/ 80 w 4197"/>
              <a:gd name="T15" fmla="*/ 2241 h 4195"/>
              <a:gd name="T16" fmla="*/ 80 w 4197"/>
              <a:gd name="T17" fmla="*/ 2241 h 4195"/>
              <a:gd name="T18" fmla="*/ 80 w 4197"/>
              <a:gd name="T19" fmla="*/ 1953 h 4195"/>
              <a:gd name="T20" fmla="*/ 1954 w 4197"/>
              <a:gd name="T21" fmla="*/ 79 h 4195"/>
              <a:gd name="T22" fmla="*/ 1954 w 4197"/>
              <a:gd name="T23" fmla="*/ 79 h 4195"/>
              <a:gd name="T24" fmla="*/ 2242 w 4197"/>
              <a:gd name="T25" fmla="*/ 79 h 4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97" h="4195">
                <a:moveTo>
                  <a:pt x="2242" y="79"/>
                </a:moveTo>
                <a:lnTo>
                  <a:pt x="4116" y="1953"/>
                </a:lnTo>
                <a:lnTo>
                  <a:pt x="4116" y="1953"/>
                </a:lnTo>
                <a:cubicBezTo>
                  <a:pt x="4196" y="2033"/>
                  <a:pt x="4196" y="2161"/>
                  <a:pt x="4116" y="2241"/>
                </a:cubicBezTo>
                <a:lnTo>
                  <a:pt x="2242" y="4115"/>
                </a:lnTo>
                <a:lnTo>
                  <a:pt x="2242" y="4115"/>
                </a:lnTo>
                <a:cubicBezTo>
                  <a:pt x="2163" y="4194"/>
                  <a:pt x="2034" y="4194"/>
                  <a:pt x="1954" y="4115"/>
                </a:cubicBezTo>
                <a:lnTo>
                  <a:pt x="80" y="2241"/>
                </a:lnTo>
                <a:lnTo>
                  <a:pt x="80" y="2241"/>
                </a:lnTo>
                <a:cubicBezTo>
                  <a:pt x="0" y="2161"/>
                  <a:pt x="0" y="2033"/>
                  <a:pt x="80" y="1953"/>
                </a:cubicBezTo>
                <a:lnTo>
                  <a:pt x="1954" y="79"/>
                </a:lnTo>
                <a:lnTo>
                  <a:pt x="1954" y="79"/>
                </a:lnTo>
                <a:cubicBezTo>
                  <a:pt x="2034" y="0"/>
                  <a:pt x="2163" y="0"/>
                  <a:pt x="2242" y="79"/>
                </a:cubicBezTo>
              </a:path>
            </a:pathLst>
          </a:custGeom>
          <a:gradFill flip="none" rotWithShape="1">
            <a:gsLst>
              <a:gs pos="1000">
                <a:srgbClr val="002060"/>
              </a:gs>
              <a:gs pos="51000">
                <a:schemeClr val="accent5">
                  <a:lumMod val="75000"/>
                </a:scheme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" y="0"/>
            <a:ext cx="4919985" cy="6858000"/>
          </a:xfrm>
          <a:custGeom>
            <a:avLst/>
            <a:gdLst>
              <a:gd name="connsiteX0" fmla="*/ 0 w 4850674"/>
              <a:gd name="connsiteY0" fmla="*/ 0 h 6858000"/>
              <a:gd name="connsiteX1" fmla="*/ 4850674 w 4850674"/>
              <a:gd name="connsiteY1" fmla="*/ 0 h 6858000"/>
              <a:gd name="connsiteX2" fmla="*/ 4850674 w 4850674"/>
              <a:gd name="connsiteY2" fmla="*/ 6858000 h 6858000"/>
              <a:gd name="connsiteX3" fmla="*/ 0 w 4850674"/>
              <a:gd name="connsiteY3" fmla="*/ 6858000 h 6858000"/>
              <a:gd name="connsiteX4" fmla="*/ 0 w 4850674"/>
              <a:gd name="connsiteY4" fmla="*/ 0 h 6858000"/>
              <a:gd name="connsiteX0" fmla="*/ 0 w 4850674"/>
              <a:gd name="connsiteY0" fmla="*/ 0 h 6858000"/>
              <a:gd name="connsiteX1" fmla="*/ 4850674 w 4850674"/>
              <a:gd name="connsiteY1" fmla="*/ 0 h 6858000"/>
              <a:gd name="connsiteX2" fmla="*/ 4850674 w 4850674"/>
              <a:gd name="connsiteY2" fmla="*/ 6858000 h 6858000"/>
              <a:gd name="connsiteX3" fmla="*/ 0 w 4850674"/>
              <a:gd name="connsiteY3" fmla="*/ 6858000 h 6858000"/>
              <a:gd name="connsiteX4" fmla="*/ 0 w 485067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0674" h="6858000">
                <a:moveTo>
                  <a:pt x="0" y="0"/>
                </a:moveTo>
                <a:lnTo>
                  <a:pt x="4850674" y="0"/>
                </a:lnTo>
                <a:cubicBezTo>
                  <a:pt x="4850674" y="2286000"/>
                  <a:pt x="104502" y="2194560"/>
                  <a:pt x="4850674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2060"/>
              </a:gs>
              <a:gs pos="50000">
                <a:schemeClr val="accent5">
                  <a:lumMod val="75000"/>
                </a:scheme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331660" y="2994791"/>
            <a:ext cx="2071528" cy="67185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AGENDA</a:t>
            </a:r>
            <a:endParaRPr lang="en-US" sz="2800" dirty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93994" y="220517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AGENDA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55203" y="814730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5" name="Hexagon 4"/>
          <p:cNvSpPr/>
          <p:nvPr/>
        </p:nvSpPr>
        <p:spPr>
          <a:xfrm rot="20422986">
            <a:off x="1677890" y="6064559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Hexagon 34"/>
          <p:cNvSpPr/>
          <p:nvPr/>
        </p:nvSpPr>
        <p:spPr>
          <a:xfrm rot="20422986">
            <a:off x="1444991" y="5411111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Hexagon 36"/>
          <p:cNvSpPr/>
          <p:nvPr/>
        </p:nvSpPr>
        <p:spPr>
          <a:xfrm rot="20422986">
            <a:off x="2344163" y="4357849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Hexagon 41"/>
          <p:cNvSpPr/>
          <p:nvPr/>
        </p:nvSpPr>
        <p:spPr>
          <a:xfrm rot="20422986">
            <a:off x="1897300" y="4877703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Hexagon 56"/>
          <p:cNvSpPr/>
          <p:nvPr/>
        </p:nvSpPr>
        <p:spPr>
          <a:xfrm rot="20422986">
            <a:off x="2575784" y="5007710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Hexagon 57"/>
          <p:cNvSpPr/>
          <p:nvPr/>
        </p:nvSpPr>
        <p:spPr>
          <a:xfrm rot="20422986">
            <a:off x="1219911" y="4764383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exagon 58"/>
          <p:cNvSpPr/>
          <p:nvPr/>
        </p:nvSpPr>
        <p:spPr>
          <a:xfrm rot="20422986">
            <a:off x="1670266" y="4234377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Hexagon 61"/>
          <p:cNvSpPr/>
          <p:nvPr/>
        </p:nvSpPr>
        <p:spPr>
          <a:xfrm rot="20422986">
            <a:off x="769189" y="5295437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Hexagon 62"/>
          <p:cNvSpPr/>
          <p:nvPr/>
        </p:nvSpPr>
        <p:spPr>
          <a:xfrm rot="20422986">
            <a:off x="985219" y="4113939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Hexagon 63"/>
          <p:cNvSpPr/>
          <p:nvPr/>
        </p:nvSpPr>
        <p:spPr>
          <a:xfrm rot="20422986">
            <a:off x="1438114" y="3583028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Hexagon 67"/>
          <p:cNvSpPr/>
          <p:nvPr/>
        </p:nvSpPr>
        <p:spPr>
          <a:xfrm rot="20422986">
            <a:off x="751182" y="3457299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Hexagon 68"/>
          <p:cNvSpPr/>
          <p:nvPr/>
        </p:nvSpPr>
        <p:spPr>
          <a:xfrm rot="20422986">
            <a:off x="1203927" y="2921147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Hexagon 72"/>
          <p:cNvSpPr/>
          <p:nvPr/>
        </p:nvSpPr>
        <p:spPr>
          <a:xfrm rot="20422986">
            <a:off x="2130225" y="5531223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Hexagon 73"/>
          <p:cNvSpPr/>
          <p:nvPr/>
        </p:nvSpPr>
        <p:spPr>
          <a:xfrm rot="20422986">
            <a:off x="2814183" y="5657201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Hexagon 78"/>
          <p:cNvSpPr/>
          <p:nvPr/>
        </p:nvSpPr>
        <p:spPr>
          <a:xfrm rot="16714981">
            <a:off x="520129" y="2816217"/>
            <a:ext cx="772160" cy="6914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Hexagon 50"/>
          <p:cNvSpPr/>
          <p:nvPr/>
        </p:nvSpPr>
        <p:spPr>
          <a:xfrm rot="20422986">
            <a:off x="362859" y="438479"/>
            <a:ext cx="274320" cy="27432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Hexagon 51"/>
          <p:cNvSpPr/>
          <p:nvPr/>
        </p:nvSpPr>
        <p:spPr>
          <a:xfrm rot="20422986">
            <a:off x="1249990" y="1015488"/>
            <a:ext cx="274320" cy="27432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Hexagon 52"/>
          <p:cNvSpPr/>
          <p:nvPr/>
        </p:nvSpPr>
        <p:spPr>
          <a:xfrm rot="20422986">
            <a:off x="826682" y="1387331"/>
            <a:ext cx="274320" cy="27432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Hexagon 81"/>
          <p:cNvSpPr/>
          <p:nvPr/>
        </p:nvSpPr>
        <p:spPr>
          <a:xfrm rot="20422986">
            <a:off x="334605" y="1068770"/>
            <a:ext cx="274320" cy="27432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Hexagon 82"/>
          <p:cNvSpPr/>
          <p:nvPr/>
        </p:nvSpPr>
        <p:spPr>
          <a:xfrm rot="20422986">
            <a:off x="826681" y="803258"/>
            <a:ext cx="274320" cy="27432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Hexagon 83"/>
          <p:cNvSpPr/>
          <p:nvPr/>
        </p:nvSpPr>
        <p:spPr>
          <a:xfrm rot="20422986">
            <a:off x="442303" y="1798327"/>
            <a:ext cx="274320" cy="27432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Hexagon 84"/>
          <p:cNvSpPr/>
          <p:nvPr/>
        </p:nvSpPr>
        <p:spPr>
          <a:xfrm rot="20422986">
            <a:off x="1451410" y="1443392"/>
            <a:ext cx="274320" cy="27432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6215131" y="1050428"/>
            <a:ext cx="61676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Franklin Gothic Heavy" panose="020B0903020102020204" pitchFamily="34" charset="0"/>
              </a:rPr>
              <a:t>1</a:t>
            </a:r>
            <a:endParaRPr lang="en-US" sz="6000" dirty="0">
              <a:solidFill>
                <a:schemeClr val="accent5">
                  <a:lumMod val="60000"/>
                  <a:lumOff val="4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238061" y="2230451"/>
            <a:ext cx="61676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Franklin Gothic Heavy" panose="020B0903020102020204" pitchFamily="34" charset="0"/>
              </a:rPr>
              <a:t>2</a:t>
            </a:r>
            <a:endParaRPr lang="en-US" sz="6000" dirty="0">
              <a:solidFill>
                <a:schemeClr val="accent4">
                  <a:lumMod val="60000"/>
                  <a:lumOff val="4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248746" y="3414603"/>
            <a:ext cx="61676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Franklin Gothic Heavy" panose="020B0903020102020204" pitchFamily="34" charset="0"/>
              </a:rPr>
              <a:t>3</a:t>
            </a:r>
            <a:endParaRPr lang="en-US" sz="6000" dirty="0">
              <a:solidFill>
                <a:schemeClr val="accent2">
                  <a:lumMod val="60000"/>
                  <a:lumOff val="4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259431" y="4598755"/>
            <a:ext cx="61676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Franklin Gothic Heavy" panose="020B0903020102020204" pitchFamily="34" charset="0"/>
              </a:rPr>
              <a:t>4</a:t>
            </a:r>
            <a:endParaRPr lang="en-US" sz="6000" dirty="0">
              <a:solidFill>
                <a:schemeClr val="tx2">
                  <a:lumMod val="60000"/>
                  <a:lumOff val="40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270116" y="5773671"/>
            <a:ext cx="61676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Franklin Gothic Heavy" panose="020B0903020102020204" pitchFamily="34" charset="0"/>
              </a:rPr>
              <a:t>5</a:t>
            </a:r>
            <a:endParaRPr lang="en-US" sz="6000" dirty="0">
              <a:solidFill>
                <a:schemeClr val="accent3">
                  <a:lumMod val="60000"/>
                  <a:lumOff val="4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20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84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Calibri Light</vt:lpstr>
      <vt:lpstr>Franklin Gothic Heavy</vt:lpstr>
      <vt:lpstr>Lato Light</vt:lpstr>
      <vt:lpstr>League Spartan</vt:lpstr>
      <vt:lpstr>Mukta ExtraLight</vt:lpstr>
      <vt:lpstr>Poppins</vt:lpstr>
      <vt:lpstr>Poppins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2024-04-20T15:46:10Z</dcterms:modified>
</cp:coreProperties>
</file>