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9132D6-0004-C34B-A570-7AECE00271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6871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316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9">
            <a:extLst>
              <a:ext uri="{FF2B5EF4-FFF2-40B4-BE49-F238E27FC236}">
                <a16:creationId xmlns:a16="http://schemas.microsoft.com/office/drawing/2014/main" id="{FF5548EE-318C-4F48-B76E-8447D64A7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01724" y="4415004"/>
            <a:ext cx="1815451" cy="1815451"/>
          </a:xfrm>
          <a:prstGeom prst="roundRect">
            <a:avLst>
              <a:gd name="adj" fmla="val 9878"/>
            </a:avLst>
          </a:prstGeom>
          <a:solidFill>
            <a:srgbClr val="0070C0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5C7BB6-74C4-E540-BEC6-86AC4533866A}"/>
              </a:ext>
            </a:extLst>
          </p:cNvPr>
          <p:cNvCxnSpPr>
            <a:cxnSpLocks/>
          </p:cNvCxnSpPr>
          <p:nvPr/>
        </p:nvCxnSpPr>
        <p:spPr>
          <a:xfrm>
            <a:off x="8209449" y="3673444"/>
            <a:ext cx="0" cy="777264"/>
          </a:xfrm>
          <a:prstGeom prst="line">
            <a:avLst/>
          </a:prstGeom>
          <a:ln w="889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70">
            <a:extLst>
              <a:ext uri="{FF2B5EF4-FFF2-40B4-BE49-F238E27FC236}">
                <a16:creationId xmlns:a16="http://schemas.microsoft.com/office/drawing/2014/main" id="{1C86F952-B535-9441-8A82-D524B07D3D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6514" y="4577048"/>
            <a:ext cx="1491361" cy="1491363"/>
          </a:xfrm>
          <a:prstGeom prst="roundRect">
            <a:avLst>
              <a:gd name="adj" fmla="val 10679"/>
            </a:avLst>
          </a:prstGeom>
          <a:solidFill>
            <a:srgbClr val="FFC000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6" name="Freeform 156">
            <a:extLst>
              <a:ext uri="{FF2B5EF4-FFF2-40B4-BE49-F238E27FC236}">
                <a16:creationId xmlns:a16="http://schemas.microsoft.com/office/drawing/2014/main" id="{D7055AC2-BEFC-D04F-B741-30FC72C81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4153" y="1907427"/>
            <a:ext cx="1815453" cy="1815453"/>
          </a:xfrm>
          <a:prstGeom prst="roundRect">
            <a:avLst>
              <a:gd name="adj" fmla="val 9878"/>
            </a:avLst>
          </a:pr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F4CDDD-1096-6B4A-A3F9-DA1FF3406EC5}"/>
              </a:ext>
            </a:extLst>
          </p:cNvPr>
          <p:cNvCxnSpPr>
            <a:cxnSpLocks/>
          </p:cNvCxnSpPr>
          <p:nvPr/>
        </p:nvCxnSpPr>
        <p:spPr>
          <a:xfrm>
            <a:off x="6091879" y="3673444"/>
            <a:ext cx="0" cy="777264"/>
          </a:xfrm>
          <a:prstGeom prst="line">
            <a:avLst/>
          </a:prstGeom>
          <a:ln w="889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157">
            <a:extLst>
              <a:ext uri="{FF2B5EF4-FFF2-40B4-BE49-F238E27FC236}">
                <a16:creationId xmlns:a16="http://schemas.microsoft.com/office/drawing/2014/main" id="{50C95E41-9112-F34B-843A-73B8D4353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199" y="2069473"/>
            <a:ext cx="1491361" cy="1491361"/>
          </a:xfrm>
          <a:prstGeom prst="roundRect">
            <a:avLst>
              <a:gd name="adj" fmla="val 11158"/>
            </a:avLst>
          </a:prstGeom>
          <a:solidFill>
            <a:srgbClr val="00B0F0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9" name="Freeform 236">
            <a:extLst>
              <a:ext uri="{FF2B5EF4-FFF2-40B4-BE49-F238E27FC236}">
                <a16:creationId xmlns:a16="http://schemas.microsoft.com/office/drawing/2014/main" id="{810675F4-81E7-7445-9E83-61C8DFC24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22040" y="1907427"/>
            <a:ext cx="1815451" cy="1815453"/>
          </a:xfrm>
          <a:prstGeom prst="roundRect">
            <a:avLst>
              <a:gd name="adj" fmla="val 9440"/>
            </a:avLst>
          </a:pr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19CC09E-49A3-DC4F-9629-0E97A7B785DD}"/>
              </a:ext>
            </a:extLst>
          </p:cNvPr>
          <p:cNvCxnSpPr>
            <a:cxnSpLocks/>
          </p:cNvCxnSpPr>
          <p:nvPr/>
        </p:nvCxnSpPr>
        <p:spPr>
          <a:xfrm>
            <a:off x="10329765" y="3673444"/>
            <a:ext cx="0" cy="777264"/>
          </a:xfrm>
          <a:prstGeom prst="line">
            <a:avLst/>
          </a:prstGeom>
          <a:ln w="889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237">
            <a:extLst>
              <a:ext uri="{FF2B5EF4-FFF2-40B4-BE49-F238E27FC236}">
                <a16:creationId xmlns:a16="http://schemas.microsoft.com/office/drawing/2014/main" id="{6736B200-711C-724F-B27B-3F24E45D9B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4084" y="2069473"/>
            <a:ext cx="1491363" cy="1491361"/>
          </a:xfrm>
          <a:prstGeom prst="roundRect">
            <a:avLst>
              <a:gd name="adj" fmla="val 10919"/>
            </a:avLst>
          </a:prstGeom>
          <a:solidFill>
            <a:schemeClr val="tx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12" name="Freeform 315">
            <a:extLst>
              <a:ext uri="{FF2B5EF4-FFF2-40B4-BE49-F238E27FC236}">
                <a16:creationId xmlns:a16="http://schemas.microsoft.com/office/drawing/2014/main" id="{1FDEBA3F-2DA8-FC4B-AA31-F021C71F75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9014" y="1907427"/>
            <a:ext cx="1815453" cy="1815453"/>
          </a:xfrm>
          <a:prstGeom prst="roundRect">
            <a:avLst>
              <a:gd name="adj" fmla="val 9221"/>
            </a:avLst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9D8673-DD40-ED4D-9F6C-8FA12B2E9085}"/>
              </a:ext>
            </a:extLst>
          </p:cNvPr>
          <p:cNvCxnSpPr>
            <a:cxnSpLocks/>
          </p:cNvCxnSpPr>
          <p:nvPr/>
        </p:nvCxnSpPr>
        <p:spPr>
          <a:xfrm>
            <a:off x="1856741" y="3673444"/>
            <a:ext cx="0" cy="777264"/>
          </a:xfrm>
          <a:prstGeom prst="line">
            <a:avLst/>
          </a:prstGeom>
          <a:ln w="889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316">
            <a:extLst>
              <a:ext uri="{FF2B5EF4-FFF2-40B4-BE49-F238E27FC236}">
                <a16:creationId xmlns:a16="http://schemas.microsoft.com/office/drawing/2014/main" id="{366ED63C-7039-2140-80A7-A40695E2C0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1060" y="2069473"/>
            <a:ext cx="1491361" cy="1491361"/>
          </a:xfrm>
          <a:prstGeom prst="roundRect">
            <a:avLst>
              <a:gd name="adj" fmla="val 10919"/>
            </a:avLst>
          </a:pr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15" name="Freeform 394">
            <a:extLst>
              <a:ext uri="{FF2B5EF4-FFF2-40B4-BE49-F238E27FC236}">
                <a16:creationId xmlns:a16="http://schemas.microsoft.com/office/drawing/2014/main" id="{B269C039-5016-684A-9295-5D37D56E2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6585" y="4415004"/>
            <a:ext cx="1815451" cy="1815451"/>
          </a:xfrm>
          <a:prstGeom prst="roundRect">
            <a:avLst>
              <a:gd name="adj" fmla="val 10097"/>
            </a:avLst>
          </a:pr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1BF9519-B6AB-584F-9C36-C08D8430FE16}"/>
              </a:ext>
            </a:extLst>
          </p:cNvPr>
          <p:cNvCxnSpPr>
            <a:cxnSpLocks/>
          </p:cNvCxnSpPr>
          <p:nvPr/>
        </p:nvCxnSpPr>
        <p:spPr>
          <a:xfrm>
            <a:off x="3974311" y="3673444"/>
            <a:ext cx="0" cy="777264"/>
          </a:xfrm>
          <a:prstGeom prst="line">
            <a:avLst/>
          </a:prstGeom>
          <a:ln w="889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 395">
            <a:extLst>
              <a:ext uri="{FF2B5EF4-FFF2-40B4-BE49-F238E27FC236}">
                <a16:creationId xmlns:a16="http://schemas.microsoft.com/office/drawing/2014/main" id="{51C5AE03-9DC7-DE44-A245-9B3AE104D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8629" y="4577048"/>
            <a:ext cx="1491363" cy="1491363"/>
          </a:xfrm>
          <a:prstGeom prst="roundRect">
            <a:avLst>
              <a:gd name="adj" fmla="val 10919"/>
            </a:avLst>
          </a:prstGeom>
          <a:solidFill>
            <a:srgbClr val="002060"/>
          </a:solidFill>
          <a:ln>
            <a:noFill/>
          </a:ln>
          <a:effectLst/>
        </p:spPr>
        <p:txBody>
          <a:bodyPr wrap="none" anchor="ctr"/>
          <a:lstStyle/>
          <a:p>
            <a:pPr defTabSz="914217"/>
            <a:endParaRPr lang="en-US" dirty="0">
              <a:solidFill>
                <a:srgbClr val="747994"/>
              </a:solidFill>
              <a:latin typeface="Poppins" pitchFamily="2" charset="7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086901" y="4693131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175293" y="183125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320027" y="1907427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166928" y="449651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490505" y="4470186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66585" y="2176618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003238" y="496411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131079" y="4767495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422040" y="4776659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261476" y="2202931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793994" y="425197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ANALYSIS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55203" y="1019410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272" y="2444661"/>
            <a:ext cx="740985" cy="74098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11" y="2354405"/>
            <a:ext cx="921497" cy="92149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977" y="4878913"/>
            <a:ext cx="887632" cy="88763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160" y="2323434"/>
            <a:ext cx="983438" cy="98343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632" y="4807405"/>
            <a:ext cx="1030649" cy="1030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81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Lato Light</vt:lpstr>
      <vt:lpstr>League Spartan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2024-04-20T15:46:45Z</dcterms:modified>
</cp:coreProperties>
</file>