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69512"/>
    <a:srgbClr val="002060"/>
    <a:srgbClr val="00CCFF"/>
    <a:srgbClr val="1F4E79"/>
    <a:srgbClr val="28449D"/>
    <a:srgbClr val="2F5597"/>
    <a:srgbClr val="E2F7FF"/>
    <a:srgbClr val="C5EE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912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6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9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32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168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9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4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4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00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2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0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36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38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8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3171984" y="458997"/>
            <a:ext cx="5848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BUSINESS MODEL CANVAS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65288" y="1019410"/>
            <a:ext cx="2861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+mj-lt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49" name="Freeform 86">
            <a:extLst>
              <a:ext uri="{FF2B5EF4-FFF2-40B4-BE49-F238E27FC236}">
                <a16:creationId xmlns:a16="http://schemas.microsoft.com/office/drawing/2014/main" id="{E71DDFC3-C8AF-4045-B79E-611421D43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770" y="1643761"/>
            <a:ext cx="2092851" cy="3210686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747993"/>
              </a:solidFill>
              <a:latin typeface="+mj-lt"/>
            </a:endParaRPr>
          </a:p>
        </p:txBody>
      </p:sp>
      <p:sp>
        <p:nvSpPr>
          <p:cNvPr id="50" name="Freeform 87">
            <a:extLst>
              <a:ext uri="{FF2B5EF4-FFF2-40B4-BE49-F238E27FC236}">
                <a16:creationId xmlns:a16="http://schemas.microsoft.com/office/drawing/2014/main" id="{3EBC7594-29DC-4736-B44D-DFB73CEAE2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1794" y="1643762"/>
            <a:ext cx="2092851" cy="1584744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747993"/>
              </a:solidFill>
              <a:latin typeface="+mj-lt"/>
            </a:endParaRPr>
          </a:p>
        </p:txBody>
      </p:sp>
      <p:sp>
        <p:nvSpPr>
          <p:cNvPr id="51" name="Freeform 88">
            <a:extLst>
              <a:ext uri="{FF2B5EF4-FFF2-40B4-BE49-F238E27FC236}">
                <a16:creationId xmlns:a16="http://schemas.microsoft.com/office/drawing/2014/main" id="{B1A9E6B2-FCAD-4FC2-80B5-3EA2E2E00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1794" y="3272450"/>
            <a:ext cx="2092851" cy="1581997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747993"/>
              </a:solidFill>
              <a:latin typeface="+mj-lt"/>
            </a:endParaRPr>
          </a:p>
        </p:txBody>
      </p:sp>
      <p:sp>
        <p:nvSpPr>
          <p:cNvPr id="52" name="Freeform 89">
            <a:extLst>
              <a:ext uri="{FF2B5EF4-FFF2-40B4-BE49-F238E27FC236}">
                <a16:creationId xmlns:a16="http://schemas.microsoft.com/office/drawing/2014/main" id="{15BDB124-1C6C-4AB3-AD5E-C3939E5643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1961" y="1635067"/>
            <a:ext cx="2092851" cy="1584744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747993"/>
              </a:solidFill>
              <a:latin typeface="+mj-lt"/>
            </a:endParaRPr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FA29C732-EF8A-4079-A44A-19F5E6024F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1961" y="3263755"/>
            <a:ext cx="2092851" cy="1581997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914217"/>
            <a:endParaRPr 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4" name="Freeform 91">
            <a:extLst>
              <a:ext uri="{FF2B5EF4-FFF2-40B4-BE49-F238E27FC236}">
                <a16:creationId xmlns:a16="http://schemas.microsoft.com/office/drawing/2014/main" id="{CFE2A449-F2CC-40DD-ADDB-D6693DDB2D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37521" y="1635066"/>
            <a:ext cx="2092851" cy="1473078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747993"/>
              </a:solidFill>
              <a:latin typeface="+mj-lt"/>
            </a:endParaRPr>
          </a:p>
        </p:txBody>
      </p:sp>
      <p:sp>
        <p:nvSpPr>
          <p:cNvPr id="55" name="Freeform 92">
            <a:extLst>
              <a:ext uri="{FF2B5EF4-FFF2-40B4-BE49-F238E27FC236}">
                <a16:creationId xmlns:a16="http://schemas.microsoft.com/office/drawing/2014/main" id="{EF8ABDCC-3A5E-4080-AC04-6D0F90F5A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9741" y="1635067"/>
            <a:ext cx="2092851" cy="3210686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747993"/>
              </a:solidFill>
              <a:latin typeface="+mj-lt"/>
            </a:endParaRPr>
          </a:p>
        </p:txBody>
      </p:sp>
      <p:sp>
        <p:nvSpPr>
          <p:cNvPr id="58" name="Freeform 95">
            <a:extLst>
              <a:ext uri="{FF2B5EF4-FFF2-40B4-BE49-F238E27FC236}">
                <a16:creationId xmlns:a16="http://schemas.microsoft.com/office/drawing/2014/main" id="{D03749AE-73BC-4018-93BF-CEFCC62B7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37521" y="1635065"/>
            <a:ext cx="2092851" cy="593249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747993"/>
              </a:solidFill>
              <a:latin typeface="+mj-lt"/>
            </a:endParaRPr>
          </a:p>
        </p:txBody>
      </p:sp>
      <p:sp>
        <p:nvSpPr>
          <p:cNvPr id="60" name="Freeform 116">
            <a:extLst>
              <a:ext uri="{FF2B5EF4-FFF2-40B4-BE49-F238E27FC236}">
                <a16:creationId xmlns:a16="http://schemas.microsoft.com/office/drawing/2014/main" id="{FBC76F7D-30A0-4D44-A5E7-048D970228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1961" y="1635066"/>
            <a:ext cx="2092851" cy="59324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747993"/>
              </a:solidFill>
              <a:latin typeface="+mj-lt"/>
            </a:endParaRPr>
          </a:p>
        </p:txBody>
      </p:sp>
      <p:sp>
        <p:nvSpPr>
          <p:cNvPr id="62" name="Freeform 141">
            <a:extLst>
              <a:ext uri="{FF2B5EF4-FFF2-40B4-BE49-F238E27FC236}">
                <a16:creationId xmlns:a16="http://schemas.microsoft.com/office/drawing/2014/main" id="{1C6C0FF6-7238-4D8D-A28F-8958593765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1961" y="3223115"/>
            <a:ext cx="2092851" cy="59050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914217"/>
            <a:endParaRPr 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3" name="Freeform 142">
            <a:extLst>
              <a:ext uri="{FF2B5EF4-FFF2-40B4-BE49-F238E27FC236}">
                <a16:creationId xmlns:a16="http://schemas.microsoft.com/office/drawing/2014/main" id="{614F782F-8548-4BBA-B233-3EDE794471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9741" y="1635066"/>
            <a:ext cx="2092851" cy="59324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747993"/>
              </a:solidFill>
              <a:latin typeface="+mj-lt"/>
            </a:endParaRPr>
          </a:p>
        </p:txBody>
      </p:sp>
      <p:sp>
        <p:nvSpPr>
          <p:cNvPr id="65" name="Freeform 173">
            <a:extLst>
              <a:ext uri="{FF2B5EF4-FFF2-40B4-BE49-F238E27FC236}">
                <a16:creationId xmlns:a16="http://schemas.microsoft.com/office/drawing/2014/main" id="{725D700B-E159-4B2A-832E-C1E1E04AA8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1794" y="1643761"/>
            <a:ext cx="2092851" cy="59324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747993"/>
              </a:solidFill>
              <a:latin typeface="+mj-lt"/>
            </a:endParaRPr>
          </a:p>
        </p:txBody>
      </p:sp>
      <p:sp>
        <p:nvSpPr>
          <p:cNvPr id="67" name="Freeform 190">
            <a:extLst>
              <a:ext uri="{FF2B5EF4-FFF2-40B4-BE49-F238E27FC236}">
                <a16:creationId xmlns:a16="http://schemas.microsoft.com/office/drawing/2014/main" id="{98C41A9E-3391-4F8C-930C-5454E34251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627" y="1643760"/>
            <a:ext cx="2092851" cy="59324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747993"/>
              </a:solidFill>
              <a:latin typeface="+mj-lt"/>
            </a:endParaRPr>
          </a:p>
        </p:txBody>
      </p:sp>
      <p:sp>
        <p:nvSpPr>
          <p:cNvPr id="69" name="Freeform 206">
            <a:extLst>
              <a:ext uri="{FF2B5EF4-FFF2-40B4-BE49-F238E27FC236}">
                <a16:creationId xmlns:a16="http://schemas.microsoft.com/office/drawing/2014/main" id="{96DAA2C5-E7BF-495A-BF2C-2DECAEBB73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688" y="5030191"/>
            <a:ext cx="5314522" cy="44942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747993"/>
              </a:solidFill>
              <a:latin typeface="+mj-lt"/>
            </a:endParaRPr>
          </a:p>
        </p:txBody>
      </p:sp>
      <p:sp>
        <p:nvSpPr>
          <p:cNvPr id="71" name="Freeform 221">
            <a:extLst>
              <a:ext uri="{FF2B5EF4-FFF2-40B4-BE49-F238E27FC236}">
                <a16:creationId xmlns:a16="http://schemas.microsoft.com/office/drawing/2014/main" id="{21D50866-F0AE-4276-B05D-95DD5244BE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7141" y="5030191"/>
            <a:ext cx="5314524" cy="44485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747993"/>
              </a:solidFill>
              <a:latin typeface="+mj-lt"/>
            </a:endParaRPr>
          </a:p>
        </p:txBody>
      </p:sp>
      <p:sp>
        <p:nvSpPr>
          <p:cNvPr id="74" name="Freeform 248">
            <a:extLst>
              <a:ext uri="{FF2B5EF4-FFF2-40B4-BE49-F238E27FC236}">
                <a16:creationId xmlns:a16="http://schemas.microsoft.com/office/drawing/2014/main" id="{6A6AED58-2E0A-444F-8C81-43AE511C3C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1794" y="3231810"/>
            <a:ext cx="2092851" cy="59050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747993"/>
              </a:solidFill>
              <a:latin typeface="+mj-lt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548DCB1D-C79B-49A4-9063-A4DE6538A2B3}"/>
              </a:ext>
            </a:extLst>
          </p:cNvPr>
          <p:cNvSpPr txBox="1"/>
          <p:nvPr/>
        </p:nvSpPr>
        <p:spPr>
          <a:xfrm>
            <a:off x="1422988" y="1834237"/>
            <a:ext cx="774757" cy="27650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914217"/>
            <a:r>
              <a:rPr lang="en-US" sz="1200" b="1" spc="-10" dirty="0" smtClean="0">
                <a:solidFill>
                  <a:srgbClr val="FFFFFF"/>
                </a:solidFill>
                <a:latin typeface="+mj-lt"/>
                <a:cs typeface="Poppins" pitchFamily="2" charset="77"/>
              </a:rPr>
              <a:t>SUPPLIER</a:t>
            </a:r>
            <a:endParaRPr lang="en-US" sz="1200" b="1" spc="-10" dirty="0">
              <a:solidFill>
                <a:srgbClr val="FFFFFF"/>
              </a:solidFill>
              <a:latin typeface="+mj-lt"/>
              <a:cs typeface="Poppins" pitchFamily="2" charset="77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1D02666-6E15-4690-A465-F81886DDF95C}"/>
              </a:ext>
            </a:extLst>
          </p:cNvPr>
          <p:cNvSpPr txBox="1"/>
          <p:nvPr/>
        </p:nvSpPr>
        <p:spPr>
          <a:xfrm>
            <a:off x="780543" y="3185426"/>
            <a:ext cx="2039175" cy="66941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17">
              <a:lnSpc>
                <a:spcPts val="1450"/>
              </a:lnSpc>
            </a:pPr>
            <a:r>
              <a:rPr lang="en-US" sz="1050" spc="-10" dirty="0" smtClean="0">
                <a:solidFill>
                  <a:schemeClr val="bg1"/>
                </a:solidFill>
                <a:latin typeface="+mj-lt"/>
                <a:cs typeface="Poppins" pitchFamily="2" charset="77"/>
              </a:rPr>
              <a:t>The technique by which businesses seek to go above and beyond traditional</a:t>
            </a:r>
            <a:endParaRPr lang="en-US" sz="1050" spc="-10" dirty="0">
              <a:solidFill>
                <a:schemeClr val="bg1"/>
              </a:solidFill>
              <a:latin typeface="+mj-lt"/>
              <a:cs typeface="Poppins" pitchFamily="2" charset="77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AEAC8952-9877-4DF2-BB4D-1DDB968CA5AC}"/>
              </a:ext>
            </a:extLst>
          </p:cNvPr>
          <p:cNvSpPr txBox="1"/>
          <p:nvPr/>
        </p:nvSpPr>
        <p:spPr>
          <a:xfrm>
            <a:off x="3396400" y="1810608"/>
            <a:ext cx="1342659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914217"/>
            <a:r>
              <a:rPr lang="en-US" sz="1200" b="1" spc="-10" dirty="0">
                <a:solidFill>
                  <a:srgbClr val="FFFFFF"/>
                </a:solidFill>
                <a:latin typeface="+mj-lt"/>
                <a:cs typeface="Poppins" pitchFamily="2" charset="77"/>
              </a:rPr>
              <a:t>KEY ACTIVITIES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E23715-03C5-47B0-9A47-1880BC558D6B}"/>
              </a:ext>
            </a:extLst>
          </p:cNvPr>
          <p:cNvSpPr txBox="1"/>
          <p:nvPr/>
        </p:nvSpPr>
        <p:spPr>
          <a:xfrm>
            <a:off x="2927806" y="2375792"/>
            <a:ext cx="2039175" cy="65684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17">
              <a:lnSpc>
                <a:spcPts val="1450"/>
              </a:lnSpc>
            </a:pPr>
            <a:r>
              <a:rPr lang="en-US" sz="1050" spc="-10" dirty="0" smtClean="0">
                <a:solidFill>
                  <a:schemeClr val="bg1"/>
                </a:solidFill>
                <a:latin typeface="+mj-lt"/>
                <a:cs typeface="Poppins" pitchFamily="2" charset="77"/>
              </a:rPr>
              <a:t>The technique by which businesses seek to go above and beyond traditional</a:t>
            </a:r>
            <a:endParaRPr lang="en-US" sz="1050" spc="-10" dirty="0">
              <a:solidFill>
                <a:schemeClr val="bg1"/>
              </a:solidFill>
              <a:latin typeface="+mj-lt"/>
              <a:cs typeface="Poppins" pitchFamily="2" charset="77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F2937E4-1C8F-40A0-A831-9A54A8C002ED}"/>
              </a:ext>
            </a:extLst>
          </p:cNvPr>
          <p:cNvSpPr txBox="1"/>
          <p:nvPr/>
        </p:nvSpPr>
        <p:spPr>
          <a:xfrm>
            <a:off x="3391553" y="3420060"/>
            <a:ext cx="1342659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914217"/>
            <a:r>
              <a:rPr lang="en-US" sz="1200" b="1" spc="-10" dirty="0" smtClean="0">
                <a:solidFill>
                  <a:srgbClr val="FFFFFF"/>
                </a:solidFill>
                <a:latin typeface="+mj-lt"/>
                <a:cs typeface="Poppins" pitchFamily="2" charset="77"/>
              </a:rPr>
              <a:t>RESOURCES</a:t>
            </a:r>
            <a:endParaRPr lang="en-US" sz="1200" b="1" spc="-10" dirty="0">
              <a:solidFill>
                <a:srgbClr val="FFFFFF"/>
              </a:solidFill>
              <a:latin typeface="+mj-lt"/>
              <a:cs typeface="Poppins" pitchFamily="2" charset="77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342819D-90F6-4E50-90D0-F3252BBEAB75}"/>
              </a:ext>
            </a:extLst>
          </p:cNvPr>
          <p:cNvSpPr txBox="1"/>
          <p:nvPr/>
        </p:nvSpPr>
        <p:spPr>
          <a:xfrm>
            <a:off x="2927806" y="3995858"/>
            <a:ext cx="2039175" cy="66941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17">
              <a:lnSpc>
                <a:spcPts val="1450"/>
              </a:lnSpc>
            </a:pPr>
            <a:r>
              <a:rPr lang="en-US" sz="1050" spc="-10" dirty="0" smtClean="0">
                <a:solidFill>
                  <a:schemeClr val="bg1"/>
                </a:solidFill>
                <a:latin typeface="+mj-lt"/>
                <a:cs typeface="Poppins" pitchFamily="2" charset="77"/>
              </a:rPr>
              <a:t>The technique by which businesses seek to go above and beyond traditional</a:t>
            </a:r>
            <a:endParaRPr lang="en-US" sz="1050" spc="-10" dirty="0">
              <a:solidFill>
                <a:schemeClr val="bg1"/>
              </a:solidFill>
              <a:latin typeface="+mj-lt"/>
              <a:cs typeface="Poppins" pitchFamily="2" charset="77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3D01A269-C7F6-4C5E-B7B0-B0A5DD48B25B}"/>
              </a:ext>
            </a:extLst>
          </p:cNvPr>
          <p:cNvSpPr txBox="1"/>
          <p:nvPr/>
        </p:nvSpPr>
        <p:spPr>
          <a:xfrm>
            <a:off x="9667777" y="1801912"/>
            <a:ext cx="1850903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914217"/>
            <a:r>
              <a:rPr lang="en-US" sz="1200" b="1" spc="-10" dirty="0">
                <a:solidFill>
                  <a:srgbClr val="FFFFFF"/>
                </a:solidFill>
                <a:latin typeface="+mj-lt"/>
                <a:cs typeface="Poppins" pitchFamily="2" charset="77"/>
              </a:rPr>
              <a:t>VALUE PROPOSITIONS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AE96BE6E-2A41-442F-986E-27B14BBD784C}"/>
              </a:ext>
            </a:extLst>
          </p:cNvPr>
          <p:cNvSpPr txBox="1"/>
          <p:nvPr/>
        </p:nvSpPr>
        <p:spPr>
          <a:xfrm>
            <a:off x="5379371" y="1801913"/>
            <a:ext cx="1782906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914217"/>
            <a:r>
              <a:rPr lang="en-US" sz="1200" b="1" spc="-10" dirty="0" smtClean="0">
                <a:solidFill>
                  <a:srgbClr val="FFFFFF"/>
                </a:solidFill>
                <a:latin typeface="+mj-lt"/>
                <a:cs typeface="Poppins" pitchFamily="2" charset="77"/>
              </a:rPr>
              <a:t>ENGAGEMENTS</a:t>
            </a:r>
            <a:endParaRPr lang="en-US" sz="1200" b="1" spc="-10" dirty="0">
              <a:solidFill>
                <a:srgbClr val="FFFFFF"/>
              </a:solidFill>
              <a:latin typeface="+mj-lt"/>
              <a:cs typeface="Poppins" pitchFamily="2" charset="77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4F07098-64F6-4D1B-9BB6-EFF8F2F9EAB0}"/>
              </a:ext>
            </a:extLst>
          </p:cNvPr>
          <p:cNvSpPr txBox="1"/>
          <p:nvPr/>
        </p:nvSpPr>
        <p:spPr>
          <a:xfrm>
            <a:off x="5464580" y="3393357"/>
            <a:ext cx="1342659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914217"/>
            <a:r>
              <a:rPr lang="en-US" sz="1200" b="1" spc="-10" dirty="0" smtClean="0">
                <a:solidFill>
                  <a:srgbClr val="FFFFFF"/>
                </a:solidFill>
                <a:latin typeface="+mj-lt"/>
                <a:cs typeface="Poppins" pitchFamily="2" charset="77"/>
              </a:rPr>
              <a:t>ORGANIZATION</a:t>
            </a:r>
            <a:endParaRPr lang="en-US" sz="1200" b="1" spc="-10" dirty="0">
              <a:solidFill>
                <a:srgbClr val="FFFFFF"/>
              </a:solidFill>
              <a:latin typeface="+mj-lt"/>
              <a:cs typeface="Poppins" pitchFamily="2" charset="77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BAF77B96-CE7C-407E-A604-055664E64CB9}"/>
              </a:ext>
            </a:extLst>
          </p:cNvPr>
          <p:cNvSpPr txBox="1"/>
          <p:nvPr/>
        </p:nvSpPr>
        <p:spPr>
          <a:xfrm>
            <a:off x="7538662" y="1801912"/>
            <a:ext cx="1391813" cy="2770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914217"/>
            <a:r>
              <a:rPr lang="en-US" sz="1200" b="1" spc="-10" dirty="0" smtClean="0">
                <a:solidFill>
                  <a:srgbClr val="FFFFFF"/>
                </a:solidFill>
                <a:latin typeface="+mj-lt"/>
                <a:cs typeface="Poppins" pitchFamily="2" charset="77"/>
              </a:rPr>
              <a:t>STAKE HOLDERS</a:t>
            </a:r>
            <a:endParaRPr lang="en-US" sz="1200" b="1" spc="-10" dirty="0">
              <a:solidFill>
                <a:srgbClr val="FFFFFF"/>
              </a:solidFill>
              <a:latin typeface="+mj-lt"/>
              <a:cs typeface="Poppins" pitchFamily="2" charset="77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5DEB0C82-EAC1-4468-889D-915AE159081C}"/>
              </a:ext>
            </a:extLst>
          </p:cNvPr>
          <p:cNvSpPr txBox="1"/>
          <p:nvPr/>
        </p:nvSpPr>
        <p:spPr>
          <a:xfrm>
            <a:off x="1469617" y="5061467"/>
            <a:ext cx="3731177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914217"/>
            <a:r>
              <a:rPr lang="en-US" sz="1400" b="1" spc="-10" dirty="0" smtClean="0">
                <a:solidFill>
                  <a:srgbClr val="FFFFFF"/>
                </a:solidFill>
                <a:latin typeface="+mj-lt"/>
                <a:cs typeface="Poppins" pitchFamily="2" charset="77"/>
              </a:rPr>
              <a:t>BUSINESS VALUE DRIVER</a:t>
            </a:r>
            <a:endParaRPr lang="en-US" sz="1400" b="1" spc="-10" dirty="0">
              <a:solidFill>
                <a:srgbClr val="FFFFFF"/>
              </a:solidFill>
              <a:latin typeface="+mj-lt"/>
              <a:cs typeface="Poppins" pitchFamily="2" charset="77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CFF9709-88FF-49F0-80D8-86EE238544AE}"/>
              </a:ext>
            </a:extLst>
          </p:cNvPr>
          <p:cNvSpPr txBox="1"/>
          <p:nvPr/>
        </p:nvSpPr>
        <p:spPr>
          <a:xfrm>
            <a:off x="7109063" y="5129456"/>
            <a:ext cx="3731177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914217"/>
            <a:r>
              <a:rPr lang="es-SV" sz="1200" b="1" spc="-10" dirty="0" smtClean="0">
                <a:solidFill>
                  <a:srgbClr val="FFFFFF"/>
                </a:solidFill>
                <a:latin typeface="+mj-lt"/>
                <a:cs typeface="Poppins" pitchFamily="2" charset="77"/>
              </a:rPr>
              <a:t>VALUE  CREATION</a:t>
            </a:r>
            <a:endParaRPr lang="en-US" sz="1200" b="1" spc="-10" dirty="0">
              <a:solidFill>
                <a:srgbClr val="FFFFFF"/>
              </a:solidFill>
              <a:latin typeface="+mj-lt"/>
              <a:cs typeface="Poppins" pitchFamily="2" charset="77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CBB34BFB-2725-480F-801E-CD9999B4A5A2}"/>
              </a:ext>
            </a:extLst>
          </p:cNvPr>
          <p:cNvSpPr txBox="1"/>
          <p:nvPr/>
        </p:nvSpPr>
        <p:spPr>
          <a:xfrm>
            <a:off x="5067084" y="2360813"/>
            <a:ext cx="2039175" cy="66941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17">
              <a:lnSpc>
                <a:spcPts val="1450"/>
              </a:lnSpc>
            </a:pPr>
            <a:r>
              <a:rPr lang="en-US" sz="1050" spc="-10" dirty="0" smtClean="0">
                <a:solidFill>
                  <a:schemeClr val="bg1"/>
                </a:solidFill>
                <a:latin typeface="+mj-lt"/>
                <a:cs typeface="Poppins" pitchFamily="2" charset="77"/>
              </a:rPr>
              <a:t>The technique by which businesses seek to go above and beyond traditional</a:t>
            </a:r>
            <a:endParaRPr lang="en-US" sz="1050" spc="-10" dirty="0">
              <a:solidFill>
                <a:schemeClr val="bg1"/>
              </a:solidFill>
              <a:latin typeface="+mj-lt"/>
              <a:cs typeface="Poppins" pitchFamily="2" charset="77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6C2B3AC8-6932-4590-80CC-2102CDEE1F2E}"/>
              </a:ext>
            </a:extLst>
          </p:cNvPr>
          <p:cNvSpPr txBox="1"/>
          <p:nvPr/>
        </p:nvSpPr>
        <p:spPr>
          <a:xfrm>
            <a:off x="9301355" y="2395160"/>
            <a:ext cx="2039175" cy="66941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17">
              <a:lnSpc>
                <a:spcPts val="1450"/>
              </a:lnSpc>
            </a:pPr>
            <a:r>
              <a:rPr lang="en-US" sz="1050" spc="-10" dirty="0" smtClean="0">
                <a:solidFill>
                  <a:schemeClr val="bg1"/>
                </a:solidFill>
                <a:latin typeface="+mj-lt"/>
                <a:cs typeface="Poppins" pitchFamily="2" charset="77"/>
              </a:rPr>
              <a:t>The technique by which businesses seek to go above and beyond traditional</a:t>
            </a:r>
            <a:endParaRPr lang="en-US" sz="1050" spc="-10" dirty="0">
              <a:solidFill>
                <a:schemeClr val="bg1"/>
              </a:solidFill>
              <a:latin typeface="+mj-lt"/>
              <a:cs typeface="Poppins" pitchFamily="2" charset="77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59A00DC2-935B-4505-92F6-AB2E30852CA5}"/>
              </a:ext>
            </a:extLst>
          </p:cNvPr>
          <p:cNvSpPr txBox="1"/>
          <p:nvPr/>
        </p:nvSpPr>
        <p:spPr>
          <a:xfrm>
            <a:off x="5067719" y="3987163"/>
            <a:ext cx="2039175" cy="66941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17">
              <a:lnSpc>
                <a:spcPts val="1450"/>
              </a:lnSpc>
            </a:pPr>
            <a:r>
              <a:rPr lang="en-US" sz="1050" spc="-10" dirty="0" smtClean="0">
                <a:solidFill>
                  <a:schemeClr val="bg1"/>
                </a:solidFill>
                <a:latin typeface="+mj-lt"/>
                <a:cs typeface="Poppins" pitchFamily="2" charset="77"/>
              </a:rPr>
              <a:t>The technique by which businesses seek to go above and beyond traditional</a:t>
            </a:r>
            <a:endParaRPr lang="en-US" sz="1050" spc="-10" dirty="0">
              <a:solidFill>
                <a:schemeClr val="bg1"/>
              </a:solidFill>
              <a:latin typeface="+mj-lt"/>
              <a:cs typeface="Poppins" pitchFamily="2" charset="77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E9998AC7-DF8B-4F23-AA8A-B3F7110BCED1}"/>
              </a:ext>
            </a:extLst>
          </p:cNvPr>
          <p:cNvSpPr txBox="1"/>
          <p:nvPr/>
        </p:nvSpPr>
        <p:spPr>
          <a:xfrm>
            <a:off x="7214982" y="3178636"/>
            <a:ext cx="2039175" cy="66941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17">
              <a:lnSpc>
                <a:spcPts val="1450"/>
              </a:lnSpc>
            </a:pPr>
            <a:r>
              <a:rPr lang="en-US" sz="1050" spc="-10" dirty="0" smtClean="0">
                <a:solidFill>
                  <a:schemeClr val="bg1"/>
                </a:solidFill>
                <a:latin typeface="+mj-lt"/>
                <a:cs typeface="Poppins" pitchFamily="2" charset="77"/>
              </a:rPr>
              <a:t>The technique by which businesses seek to go above and beyond traditional</a:t>
            </a:r>
            <a:endParaRPr lang="en-US" sz="1050" spc="-10" dirty="0">
              <a:solidFill>
                <a:schemeClr val="bg1"/>
              </a:solidFill>
              <a:latin typeface="+mj-lt"/>
              <a:cs typeface="Poppins" pitchFamily="2" charset="77"/>
            </a:endParaRPr>
          </a:p>
        </p:txBody>
      </p:sp>
      <p:sp>
        <p:nvSpPr>
          <p:cNvPr id="94" name="Isosceles Triangle 93"/>
          <p:cNvSpPr/>
          <p:nvPr/>
        </p:nvSpPr>
        <p:spPr>
          <a:xfrm flipV="1">
            <a:off x="786725" y="5569213"/>
            <a:ext cx="5342921" cy="309390"/>
          </a:xfrm>
          <a:prstGeom prst="triangl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5">
            <a:extLst>
              <a:ext uri="{FF2B5EF4-FFF2-40B4-BE49-F238E27FC236}">
                <a16:creationId xmlns:a16="http://schemas.microsoft.com/office/drawing/2014/main" id="{D03749AE-73BC-4018-93BF-CEFCC62B7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60" y="6149381"/>
            <a:ext cx="1637537" cy="388993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defTabSz="914217"/>
            <a:r>
              <a:rPr lang="en-US" sz="1400" dirty="0" smtClean="0">
                <a:solidFill>
                  <a:schemeClr val="bg1"/>
                </a:solidFill>
                <a:latin typeface="+mj-lt"/>
              </a:rPr>
              <a:t>DRIVER 1</a:t>
            </a:r>
            <a:endParaRPr lang="en-US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6" name="Freeform 95">
            <a:extLst>
              <a:ext uri="{FF2B5EF4-FFF2-40B4-BE49-F238E27FC236}">
                <a16:creationId xmlns:a16="http://schemas.microsoft.com/office/drawing/2014/main" id="{D03749AE-73BC-4018-93BF-CEFCC62B7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1363" y="6149381"/>
            <a:ext cx="1637537" cy="388993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defTabSz="914217"/>
            <a:r>
              <a:rPr lang="en-US" sz="1400" dirty="0" smtClean="0">
                <a:solidFill>
                  <a:schemeClr val="bg1"/>
                </a:solidFill>
              </a:rPr>
              <a:t>DRIVER 2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97" name="Freeform 95">
            <a:extLst>
              <a:ext uri="{FF2B5EF4-FFF2-40B4-BE49-F238E27FC236}">
                <a16:creationId xmlns:a16="http://schemas.microsoft.com/office/drawing/2014/main" id="{D03749AE-73BC-4018-93BF-CEFCC62B7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0266" y="6149381"/>
            <a:ext cx="1637537" cy="388993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defTabSz="914217"/>
            <a:r>
              <a:rPr lang="en-US" sz="1400" dirty="0">
                <a:solidFill>
                  <a:schemeClr val="bg1"/>
                </a:solidFill>
              </a:rPr>
              <a:t>DRIVER </a:t>
            </a:r>
            <a:r>
              <a:rPr lang="en-US" sz="1400" dirty="0" smtClean="0">
                <a:solidFill>
                  <a:schemeClr val="bg1"/>
                </a:solidFill>
              </a:rPr>
              <a:t>3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98" name="Isosceles Triangle 97"/>
          <p:cNvSpPr/>
          <p:nvPr/>
        </p:nvSpPr>
        <p:spPr>
          <a:xfrm flipV="1">
            <a:off x="7081329" y="5611357"/>
            <a:ext cx="3291840" cy="309390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 95">
            <a:extLst>
              <a:ext uri="{FF2B5EF4-FFF2-40B4-BE49-F238E27FC236}">
                <a16:creationId xmlns:a16="http://schemas.microsoft.com/office/drawing/2014/main" id="{D03749AE-73BC-4018-93BF-CEFCC62B7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7321" y="6153597"/>
            <a:ext cx="3076055" cy="388993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defTabSz="914217"/>
            <a:r>
              <a:rPr lang="en-US" sz="1400" dirty="0" smtClean="0">
                <a:solidFill>
                  <a:schemeClr val="bg1"/>
                </a:solidFill>
              </a:rPr>
              <a:t>MM$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03" name="Picture 102"/>
          <p:cNvPicPr>
            <a:picLocks noChangeAspect="1"/>
          </p:cNvPicPr>
          <p:nvPr/>
        </p:nvPicPr>
        <p:blipFill>
          <a:blip r:embed="rId2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358" y="1687550"/>
            <a:ext cx="458300" cy="4583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04" name="Picture 103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026" y="3272450"/>
            <a:ext cx="492629" cy="492629"/>
          </a:xfrm>
          <a:prstGeom prst="rect">
            <a:avLst/>
          </a:prstGeom>
        </p:spPr>
      </p:pic>
      <p:sp>
        <p:nvSpPr>
          <p:cNvPr id="105" name="Freeform 999">
            <a:extLst>
              <a:ext uri="{FF2B5EF4-FFF2-40B4-BE49-F238E27FC236}">
                <a16:creationId xmlns:a16="http://schemas.microsoft.com/office/drawing/2014/main" id="{AFCC6232-B9EA-3349-8EEE-1A8D54537D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410718" y="1793709"/>
            <a:ext cx="293405" cy="293405"/>
          </a:xfrm>
          <a:custGeom>
            <a:avLst/>
            <a:gdLst>
              <a:gd name="T0" fmla="*/ 309016 w 289849"/>
              <a:gd name="T1" fmla="*/ 822812 h 290152"/>
              <a:gd name="T2" fmla="*/ 436972 w 289849"/>
              <a:gd name="T3" fmla="*/ 645296 h 290152"/>
              <a:gd name="T4" fmla="*/ 505772 w 289849"/>
              <a:gd name="T5" fmla="*/ 645296 h 290152"/>
              <a:gd name="T6" fmla="*/ 828071 w 289849"/>
              <a:gd name="T7" fmla="*/ 528952 h 290152"/>
              <a:gd name="T8" fmla="*/ 931875 w 289849"/>
              <a:gd name="T9" fmla="*/ 536147 h 290152"/>
              <a:gd name="T10" fmla="*/ 551647 w 289849"/>
              <a:gd name="T11" fmla="*/ 491767 h 290152"/>
              <a:gd name="T12" fmla="*/ 347643 w 289849"/>
              <a:gd name="T13" fmla="*/ 548137 h 290152"/>
              <a:gd name="T14" fmla="*/ 142436 w 289849"/>
              <a:gd name="T15" fmla="*/ 636901 h 290152"/>
              <a:gd name="T16" fmla="*/ 211239 w 289849"/>
              <a:gd name="T17" fmla="*/ 728058 h 290152"/>
              <a:gd name="T18" fmla="*/ 339195 w 289849"/>
              <a:gd name="T19" fmla="*/ 728058 h 290152"/>
              <a:gd name="T20" fmla="*/ 408000 w 289849"/>
              <a:gd name="T21" fmla="*/ 629702 h 290152"/>
              <a:gd name="T22" fmla="*/ 534743 w 289849"/>
              <a:gd name="T23" fmla="*/ 629702 h 290152"/>
              <a:gd name="T24" fmla="*/ 603547 w 289849"/>
              <a:gd name="T25" fmla="*/ 540950 h 290152"/>
              <a:gd name="T26" fmla="*/ 633728 w 289849"/>
              <a:gd name="T27" fmla="*/ 822812 h 290152"/>
              <a:gd name="T28" fmla="*/ 599926 w 289849"/>
              <a:gd name="T29" fmla="*/ 436594 h 290152"/>
              <a:gd name="T30" fmla="*/ 461676 w 289849"/>
              <a:gd name="T31" fmla="*/ 352871 h 290152"/>
              <a:gd name="T32" fmla="*/ 207497 w 289849"/>
              <a:gd name="T33" fmla="*/ 352871 h 290152"/>
              <a:gd name="T34" fmla="*/ 764904 w 289849"/>
              <a:gd name="T35" fmla="*/ 336518 h 290152"/>
              <a:gd name="T36" fmla="*/ 679847 w 289849"/>
              <a:gd name="T37" fmla="*/ 420874 h 290152"/>
              <a:gd name="T38" fmla="*/ 747195 w 289849"/>
              <a:gd name="T39" fmla="*/ 279468 h 290152"/>
              <a:gd name="T40" fmla="*/ 870318 w 289849"/>
              <a:gd name="T41" fmla="*/ 401810 h 290152"/>
              <a:gd name="T42" fmla="*/ 548079 w 289849"/>
              <a:gd name="T43" fmla="*/ 242701 h 290152"/>
              <a:gd name="T44" fmla="*/ 414917 w 289849"/>
              <a:gd name="T45" fmla="*/ 273094 h 290152"/>
              <a:gd name="T46" fmla="*/ 223195 w 289849"/>
              <a:gd name="T47" fmla="*/ 242701 h 290152"/>
              <a:gd name="T48" fmla="*/ 334249 w 289849"/>
              <a:gd name="T49" fmla="*/ 273094 h 290152"/>
              <a:gd name="T50" fmla="*/ 223195 w 289849"/>
              <a:gd name="T51" fmla="*/ 242701 h 290152"/>
              <a:gd name="T52" fmla="*/ 940331 w 289849"/>
              <a:gd name="T53" fmla="*/ 125935 h 290152"/>
              <a:gd name="T54" fmla="*/ 142436 w 289849"/>
              <a:gd name="T55" fmla="*/ 29981 h 290152"/>
              <a:gd name="T56" fmla="*/ 814791 w 289849"/>
              <a:gd name="T57" fmla="*/ 935558 h 290152"/>
              <a:gd name="T58" fmla="*/ 747195 w 289849"/>
              <a:gd name="T59" fmla="*/ 552942 h 290152"/>
              <a:gd name="T60" fmla="*/ 715810 w 289849"/>
              <a:gd name="T61" fmla="*/ 852796 h 290152"/>
              <a:gd name="T62" fmla="*/ 113468 w 289849"/>
              <a:gd name="T63" fmla="*/ 253080 h 290152"/>
              <a:gd name="T64" fmla="*/ 142436 w 289849"/>
              <a:gd name="T65" fmla="*/ 596117 h 290152"/>
              <a:gd name="T66" fmla="*/ 334367 w 289849"/>
              <a:gd name="T67" fmla="*/ 520556 h 290152"/>
              <a:gd name="T68" fmla="*/ 535951 w 289849"/>
              <a:gd name="T69" fmla="*/ 465379 h 290152"/>
              <a:gd name="T70" fmla="*/ 814791 w 289849"/>
              <a:gd name="T71" fmla="*/ 266271 h 290152"/>
              <a:gd name="T72" fmla="*/ 254696 w 289849"/>
              <a:gd name="T73" fmla="*/ 141528 h 290152"/>
              <a:gd name="T74" fmla="*/ 829278 w 289849"/>
              <a:gd name="T75" fmla="*/ 0 h 290152"/>
              <a:gd name="T76" fmla="*/ 843763 w 289849"/>
              <a:gd name="T77" fmla="*/ 155929 h 290152"/>
              <a:gd name="T78" fmla="*/ 889627 w 289849"/>
              <a:gd name="T79" fmla="*/ 453387 h 290152"/>
              <a:gd name="T80" fmla="*/ 907737 w 289849"/>
              <a:gd name="T81" fmla="*/ 623706 h 290152"/>
              <a:gd name="T82" fmla="*/ 843763 w 289849"/>
              <a:gd name="T83" fmla="*/ 951152 h 290152"/>
              <a:gd name="T84" fmla="*/ 0 w 289849"/>
              <a:gd name="T85" fmla="*/ 951152 h 290152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289849" h="290152">
                <a:moveTo>
                  <a:pt x="71674" y="223388"/>
                </a:moveTo>
                <a:lnTo>
                  <a:pt x="71674" y="247568"/>
                </a:lnTo>
                <a:lnTo>
                  <a:pt x="92204" y="247568"/>
                </a:lnTo>
                <a:lnTo>
                  <a:pt x="92204" y="223388"/>
                </a:lnTo>
                <a:lnTo>
                  <a:pt x="71674" y="223388"/>
                </a:lnTo>
                <a:close/>
                <a:moveTo>
                  <a:pt x="130383" y="194157"/>
                </a:moveTo>
                <a:lnTo>
                  <a:pt x="130383" y="247568"/>
                </a:lnTo>
                <a:lnTo>
                  <a:pt x="150912" y="247568"/>
                </a:lnTo>
                <a:lnTo>
                  <a:pt x="150912" y="194157"/>
                </a:lnTo>
                <a:lnTo>
                  <a:pt x="130383" y="194157"/>
                </a:lnTo>
                <a:close/>
                <a:moveTo>
                  <a:pt x="261485" y="144715"/>
                </a:moveTo>
                <a:cubicBezTo>
                  <a:pt x="257884" y="150850"/>
                  <a:pt x="252841" y="155542"/>
                  <a:pt x="247079" y="159151"/>
                </a:cubicBezTo>
                <a:lnTo>
                  <a:pt x="263647" y="175752"/>
                </a:lnTo>
                <a:cubicBezTo>
                  <a:pt x="267608" y="179721"/>
                  <a:pt x="274092" y="179721"/>
                  <a:pt x="278053" y="175752"/>
                </a:cubicBezTo>
                <a:cubicBezTo>
                  <a:pt x="282015" y="171782"/>
                  <a:pt x="282015" y="165286"/>
                  <a:pt x="278053" y="161316"/>
                </a:cubicBezTo>
                <a:lnTo>
                  <a:pt x="261485" y="144715"/>
                </a:lnTo>
                <a:close/>
                <a:moveTo>
                  <a:pt x="179006" y="131363"/>
                </a:moveTo>
                <a:lnTo>
                  <a:pt x="164599" y="147963"/>
                </a:lnTo>
                <a:cubicBezTo>
                  <a:pt x="163158" y="149407"/>
                  <a:pt x="160997" y="150129"/>
                  <a:pt x="159557" y="149407"/>
                </a:cubicBezTo>
                <a:lnTo>
                  <a:pt x="131463" y="137498"/>
                </a:lnTo>
                <a:lnTo>
                  <a:pt x="103730" y="164925"/>
                </a:lnTo>
                <a:cubicBezTo>
                  <a:pt x="102289" y="166369"/>
                  <a:pt x="100128" y="166729"/>
                  <a:pt x="98687" y="165647"/>
                </a:cubicBezTo>
                <a:lnTo>
                  <a:pt x="79238" y="155181"/>
                </a:lnTo>
                <a:lnTo>
                  <a:pt x="42500" y="191631"/>
                </a:lnTo>
                <a:lnTo>
                  <a:pt x="42500" y="247568"/>
                </a:lnTo>
                <a:lnTo>
                  <a:pt x="63030" y="247568"/>
                </a:lnTo>
                <a:lnTo>
                  <a:pt x="63030" y="219058"/>
                </a:lnTo>
                <a:cubicBezTo>
                  <a:pt x="63030" y="216532"/>
                  <a:pt x="65191" y="214727"/>
                  <a:pt x="67713" y="214727"/>
                </a:cubicBezTo>
                <a:lnTo>
                  <a:pt x="96887" y="214727"/>
                </a:lnTo>
                <a:cubicBezTo>
                  <a:pt x="99048" y="214727"/>
                  <a:pt x="101209" y="216532"/>
                  <a:pt x="101209" y="219058"/>
                </a:cubicBezTo>
                <a:lnTo>
                  <a:pt x="101209" y="247568"/>
                </a:lnTo>
                <a:lnTo>
                  <a:pt x="121738" y="247568"/>
                </a:lnTo>
                <a:lnTo>
                  <a:pt x="121738" y="189465"/>
                </a:lnTo>
                <a:cubicBezTo>
                  <a:pt x="121738" y="187300"/>
                  <a:pt x="123539" y="185495"/>
                  <a:pt x="126061" y="185495"/>
                </a:cubicBezTo>
                <a:lnTo>
                  <a:pt x="155235" y="185495"/>
                </a:lnTo>
                <a:cubicBezTo>
                  <a:pt x="157756" y="185495"/>
                  <a:pt x="159557" y="187300"/>
                  <a:pt x="159557" y="189465"/>
                </a:cubicBezTo>
                <a:lnTo>
                  <a:pt x="159557" y="247568"/>
                </a:lnTo>
                <a:lnTo>
                  <a:pt x="180086" y="247568"/>
                </a:lnTo>
                <a:lnTo>
                  <a:pt x="180086" y="162760"/>
                </a:lnTo>
                <a:cubicBezTo>
                  <a:pt x="180086" y="160594"/>
                  <a:pt x="182247" y="158790"/>
                  <a:pt x="184409" y="158790"/>
                </a:cubicBezTo>
                <a:cubicBezTo>
                  <a:pt x="186930" y="158790"/>
                  <a:pt x="189091" y="160594"/>
                  <a:pt x="189091" y="162760"/>
                </a:cubicBezTo>
                <a:lnTo>
                  <a:pt x="189091" y="247568"/>
                </a:lnTo>
                <a:lnTo>
                  <a:pt x="209260" y="247568"/>
                </a:lnTo>
                <a:lnTo>
                  <a:pt x="209260" y="164203"/>
                </a:lnTo>
                <a:cubicBezTo>
                  <a:pt x="194493" y="159151"/>
                  <a:pt x="182608" y="146881"/>
                  <a:pt x="179006" y="131363"/>
                </a:cubicBezTo>
                <a:close/>
                <a:moveTo>
                  <a:pt x="66586" y="101600"/>
                </a:moveTo>
                <a:lnTo>
                  <a:pt x="133440" y="101600"/>
                </a:lnTo>
                <a:cubicBezTo>
                  <a:pt x="135597" y="101600"/>
                  <a:pt x="137754" y="103505"/>
                  <a:pt x="137754" y="106172"/>
                </a:cubicBezTo>
                <a:cubicBezTo>
                  <a:pt x="137754" y="108458"/>
                  <a:pt x="135597" y="110744"/>
                  <a:pt x="133440" y="110744"/>
                </a:cubicBezTo>
                <a:lnTo>
                  <a:pt x="66586" y="110744"/>
                </a:lnTo>
                <a:cubicBezTo>
                  <a:pt x="64070" y="110744"/>
                  <a:pt x="61913" y="108458"/>
                  <a:pt x="61913" y="106172"/>
                </a:cubicBezTo>
                <a:cubicBezTo>
                  <a:pt x="61913" y="103505"/>
                  <a:pt x="64070" y="101600"/>
                  <a:pt x="66586" y="101600"/>
                </a:cubicBezTo>
                <a:close/>
                <a:moveTo>
                  <a:pt x="223451" y="96838"/>
                </a:moveTo>
                <a:cubicBezTo>
                  <a:pt x="226025" y="96838"/>
                  <a:pt x="228232" y="99045"/>
                  <a:pt x="228232" y="101252"/>
                </a:cubicBezTo>
                <a:cubicBezTo>
                  <a:pt x="228232" y="103827"/>
                  <a:pt x="226025" y="106034"/>
                  <a:pt x="223451" y="106034"/>
                </a:cubicBezTo>
                <a:cubicBezTo>
                  <a:pt x="214623" y="106034"/>
                  <a:pt x="207266" y="113023"/>
                  <a:pt x="207266" y="122218"/>
                </a:cubicBezTo>
                <a:cubicBezTo>
                  <a:pt x="207266" y="124793"/>
                  <a:pt x="205427" y="126632"/>
                  <a:pt x="202852" y="126632"/>
                </a:cubicBezTo>
                <a:cubicBezTo>
                  <a:pt x="200277" y="126632"/>
                  <a:pt x="198438" y="124793"/>
                  <a:pt x="198438" y="122218"/>
                </a:cubicBezTo>
                <a:cubicBezTo>
                  <a:pt x="198438" y="108241"/>
                  <a:pt x="209841" y="96838"/>
                  <a:pt x="223451" y="96838"/>
                </a:cubicBezTo>
                <a:close/>
                <a:moveTo>
                  <a:pt x="222947" y="84086"/>
                </a:moveTo>
                <a:cubicBezTo>
                  <a:pt x="203137" y="84086"/>
                  <a:pt x="186570" y="100687"/>
                  <a:pt x="186570" y="120897"/>
                </a:cubicBezTo>
                <a:cubicBezTo>
                  <a:pt x="186570" y="141107"/>
                  <a:pt x="203137" y="157707"/>
                  <a:pt x="222947" y="157707"/>
                </a:cubicBezTo>
                <a:cubicBezTo>
                  <a:pt x="243477" y="157707"/>
                  <a:pt x="259685" y="141107"/>
                  <a:pt x="259685" y="120897"/>
                </a:cubicBezTo>
                <a:cubicBezTo>
                  <a:pt x="259685" y="100687"/>
                  <a:pt x="243477" y="84086"/>
                  <a:pt x="222947" y="84086"/>
                </a:cubicBezTo>
                <a:close/>
                <a:moveTo>
                  <a:pt x="123802" y="73025"/>
                </a:moveTo>
                <a:lnTo>
                  <a:pt x="163536" y="73025"/>
                </a:lnTo>
                <a:cubicBezTo>
                  <a:pt x="166088" y="73025"/>
                  <a:pt x="167911" y="75311"/>
                  <a:pt x="167911" y="77597"/>
                </a:cubicBezTo>
                <a:cubicBezTo>
                  <a:pt x="167911" y="80264"/>
                  <a:pt x="166088" y="82169"/>
                  <a:pt x="163536" y="82169"/>
                </a:cubicBezTo>
                <a:lnTo>
                  <a:pt x="123802" y="82169"/>
                </a:lnTo>
                <a:cubicBezTo>
                  <a:pt x="121250" y="82169"/>
                  <a:pt x="119063" y="80264"/>
                  <a:pt x="119063" y="77597"/>
                </a:cubicBezTo>
                <a:cubicBezTo>
                  <a:pt x="119063" y="75311"/>
                  <a:pt x="121250" y="73025"/>
                  <a:pt x="123802" y="73025"/>
                </a:cubicBezTo>
                <a:close/>
                <a:moveTo>
                  <a:pt x="66596" y="73025"/>
                </a:moveTo>
                <a:lnTo>
                  <a:pt x="99733" y="73025"/>
                </a:lnTo>
                <a:cubicBezTo>
                  <a:pt x="102614" y="73025"/>
                  <a:pt x="104415" y="75311"/>
                  <a:pt x="104415" y="77597"/>
                </a:cubicBezTo>
                <a:cubicBezTo>
                  <a:pt x="104415" y="80264"/>
                  <a:pt x="102614" y="82169"/>
                  <a:pt x="99733" y="82169"/>
                </a:cubicBezTo>
                <a:lnTo>
                  <a:pt x="66596" y="82169"/>
                </a:lnTo>
                <a:cubicBezTo>
                  <a:pt x="64074" y="82169"/>
                  <a:pt x="61913" y="80264"/>
                  <a:pt x="61913" y="77597"/>
                </a:cubicBezTo>
                <a:cubicBezTo>
                  <a:pt x="61913" y="75311"/>
                  <a:pt x="64074" y="73025"/>
                  <a:pt x="66596" y="73025"/>
                </a:cubicBezTo>
                <a:close/>
                <a:moveTo>
                  <a:pt x="68073" y="9022"/>
                </a:moveTo>
                <a:cubicBezTo>
                  <a:pt x="77077" y="15879"/>
                  <a:pt x="83200" y="25984"/>
                  <a:pt x="84641" y="37893"/>
                </a:cubicBezTo>
                <a:lnTo>
                  <a:pt x="280575" y="37893"/>
                </a:lnTo>
                <a:cubicBezTo>
                  <a:pt x="278414" y="21653"/>
                  <a:pt x="264367" y="9022"/>
                  <a:pt x="247439" y="9022"/>
                </a:cubicBezTo>
                <a:lnTo>
                  <a:pt x="68073" y="9022"/>
                </a:lnTo>
                <a:close/>
                <a:moveTo>
                  <a:pt x="42500" y="9022"/>
                </a:moveTo>
                <a:cubicBezTo>
                  <a:pt x="24131" y="9022"/>
                  <a:pt x="9004" y="24179"/>
                  <a:pt x="9004" y="42584"/>
                </a:cubicBezTo>
                <a:lnTo>
                  <a:pt x="9004" y="281491"/>
                </a:lnTo>
                <a:lnTo>
                  <a:pt x="243117" y="281491"/>
                </a:lnTo>
                <a:lnTo>
                  <a:pt x="243117" y="167812"/>
                </a:lnTo>
                <a:lnTo>
                  <a:pt x="238795" y="163481"/>
                </a:lnTo>
                <a:cubicBezTo>
                  <a:pt x="233752" y="165286"/>
                  <a:pt x="228710" y="166369"/>
                  <a:pt x="222947" y="166369"/>
                </a:cubicBezTo>
                <a:cubicBezTo>
                  <a:pt x="221506" y="166369"/>
                  <a:pt x="220066" y="166369"/>
                  <a:pt x="218265" y="166008"/>
                </a:cubicBezTo>
                <a:lnTo>
                  <a:pt x="218265" y="252259"/>
                </a:lnTo>
                <a:cubicBezTo>
                  <a:pt x="218265" y="254786"/>
                  <a:pt x="216464" y="256590"/>
                  <a:pt x="213583" y="256590"/>
                </a:cubicBezTo>
                <a:lnTo>
                  <a:pt x="38178" y="256590"/>
                </a:lnTo>
                <a:cubicBezTo>
                  <a:pt x="36017" y="256590"/>
                  <a:pt x="33856" y="254786"/>
                  <a:pt x="33856" y="252259"/>
                </a:cubicBezTo>
                <a:lnTo>
                  <a:pt x="33856" y="76147"/>
                </a:lnTo>
                <a:cubicBezTo>
                  <a:pt x="33856" y="73981"/>
                  <a:pt x="36017" y="71816"/>
                  <a:pt x="38178" y="71816"/>
                </a:cubicBezTo>
                <a:cubicBezTo>
                  <a:pt x="40699" y="71816"/>
                  <a:pt x="42500" y="73981"/>
                  <a:pt x="42500" y="76147"/>
                </a:cubicBezTo>
                <a:lnTo>
                  <a:pt x="42500" y="179360"/>
                </a:lnTo>
                <a:lnTo>
                  <a:pt x="75276" y="146881"/>
                </a:lnTo>
                <a:cubicBezTo>
                  <a:pt x="77077" y="145437"/>
                  <a:pt x="78878" y="145076"/>
                  <a:pt x="80679" y="145798"/>
                </a:cubicBezTo>
                <a:lnTo>
                  <a:pt x="99768" y="156625"/>
                </a:lnTo>
                <a:lnTo>
                  <a:pt x="127141" y="128836"/>
                </a:lnTo>
                <a:cubicBezTo>
                  <a:pt x="128222" y="127754"/>
                  <a:pt x="130022" y="127393"/>
                  <a:pt x="131823" y="128115"/>
                </a:cubicBezTo>
                <a:lnTo>
                  <a:pt x="159917" y="140024"/>
                </a:lnTo>
                <a:lnTo>
                  <a:pt x="177925" y="119093"/>
                </a:lnTo>
                <a:cubicBezTo>
                  <a:pt x="179006" y="94913"/>
                  <a:pt x="198815" y="75425"/>
                  <a:pt x="222947" y="75425"/>
                </a:cubicBezTo>
                <a:cubicBezTo>
                  <a:pt x="230150" y="75425"/>
                  <a:pt x="236994" y="77229"/>
                  <a:pt x="243117" y="80116"/>
                </a:cubicBezTo>
                <a:lnTo>
                  <a:pt x="243117" y="46915"/>
                </a:lnTo>
                <a:lnTo>
                  <a:pt x="80319" y="46915"/>
                </a:lnTo>
                <a:cubicBezTo>
                  <a:pt x="77797" y="46915"/>
                  <a:pt x="75997" y="44750"/>
                  <a:pt x="75997" y="42584"/>
                </a:cubicBezTo>
                <a:cubicBezTo>
                  <a:pt x="75997" y="24179"/>
                  <a:pt x="60869" y="9022"/>
                  <a:pt x="42500" y="9022"/>
                </a:cubicBezTo>
                <a:close/>
                <a:moveTo>
                  <a:pt x="42500" y="0"/>
                </a:moveTo>
                <a:lnTo>
                  <a:pt x="247439" y="0"/>
                </a:lnTo>
                <a:cubicBezTo>
                  <a:pt x="270850" y="0"/>
                  <a:pt x="289579" y="19127"/>
                  <a:pt x="289579" y="42584"/>
                </a:cubicBezTo>
                <a:cubicBezTo>
                  <a:pt x="289579" y="44750"/>
                  <a:pt x="287778" y="46915"/>
                  <a:pt x="285257" y="46915"/>
                </a:cubicBezTo>
                <a:lnTo>
                  <a:pt x="251761" y="46915"/>
                </a:lnTo>
                <a:lnTo>
                  <a:pt x="251761" y="85891"/>
                </a:lnTo>
                <a:cubicBezTo>
                  <a:pt x="261846" y="94191"/>
                  <a:pt x="268689" y="106822"/>
                  <a:pt x="268689" y="120897"/>
                </a:cubicBezTo>
                <a:cubicBezTo>
                  <a:pt x="268689" y="126310"/>
                  <a:pt x="267608" y="131724"/>
                  <a:pt x="265447" y="136415"/>
                </a:cubicBezTo>
                <a:lnTo>
                  <a:pt x="284176" y="155181"/>
                </a:lnTo>
                <a:cubicBezTo>
                  <a:pt x="291740" y="162399"/>
                  <a:pt x="291740" y="174669"/>
                  <a:pt x="284176" y="181887"/>
                </a:cubicBezTo>
                <a:cubicBezTo>
                  <a:pt x="280575" y="185856"/>
                  <a:pt x="275532" y="187661"/>
                  <a:pt x="270850" y="187661"/>
                </a:cubicBezTo>
                <a:cubicBezTo>
                  <a:pt x="265808" y="187661"/>
                  <a:pt x="260765" y="185856"/>
                  <a:pt x="257163" y="181887"/>
                </a:cubicBezTo>
                <a:lnTo>
                  <a:pt x="251761" y="176473"/>
                </a:lnTo>
                <a:lnTo>
                  <a:pt x="251761" y="286183"/>
                </a:lnTo>
                <a:cubicBezTo>
                  <a:pt x="251761" y="288348"/>
                  <a:pt x="249960" y="290152"/>
                  <a:pt x="247439" y="290152"/>
                </a:cubicBezTo>
                <a:lnTo>
                  <a:pt x="4682" y="290152"/>
                </a:lnTo>
                <a:cubicBezTo>
                  <a:pt x="2161" y="290152"/>
                  <a:pt x="0" y="288348"/>
                  <a:pt x="0" y="286183"/>
                </a:cubicBezTo>
                <a:lnTo>
                  <a:pt x="0" y="42584"/>
                </a:lnTo>
                <a:cubicBezTo>
                  <a:pt x="0" y="19127"/>
                  <a:pt x="19089" y="0"/>
                  <a:pt x="42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sz="700" dirty="0">
              <a:latin typeface="+mj-lt"/>
            </a:endParaRPr>
          </a:p>
        </p:txBody>
      </p:sp>
      <p:pic>
        <p:nvPicPr>
          <p:cNvPr id="106" name="Picture 105"/>
          <p:cNvPicPr>
            <a:picLocks noChangeAspect="1"/>
          </p:cNvPicPr>
          <p:nvPr/>
        </p:nvPicPr>
        <p:blipFill>
          <a:blip r:embed="rId5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506" y="1711524"/>
            <a:ext cx="457776" cy="457776"/>
          </a:xfrm>
          <a:prstGeom prst="rect">
            <a:avLst/>
          </a:prstGeom>
        </p:spPr>
      </p:pic>
      <p:pic>
        <p:nvPicPr>
          <p:cNvPr id="108" name="Picture 107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569" y="5002057"/>
            <a:ext cx="501117" cy="501117"/>
          </a:xfrm>
          <a:prstGeom prst="rect">
            <a:avLst/>
          </a:prstGeom>
        </p:spPr>
      </p:pic>
      <p:pic>
        <p:nvPicPr>
          <p:cNvPr id="110" name="Picture 109"/>
          <p:cNvPicPr>
            <a:picLocks noChangeAspect="1"/>
          </p:cNvPicPr>
          <p:nvPr/>
        </p:nvPicPr>
        <p:blipFill>
          <a:blip r:embed="rId8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82" y="1736794"/>
            <a:ext cx="407236" cy="407236"/>
          </a:xfrm>
          <a:prstGeom prst="rect">
            <a:avLst/>
          </a:prstGeom>
        </p:spPr>
      </p:pic>
      <p:sp>
        <p:nvSpPr>
          <p:cNvPr id="111" name="Freeform 1000">
            <a:extLst>
              <a:ext uri="{FF2B5EF4-FFF2-40B4-BE49-F238E27FC236}">
                <a16:creationId xmlns:a16="http://schemas.microsoft.com/office/drawing/2014/main" id="{69B1A5B8-7D61-824F-B966-5C993EAE573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91989" y="5076898"/>
            <a:ext cx="326089" cy="324125"/>
          </a:xfrm>
          <a:custGeom>
            <a:avLst/>
            <a:gdLst>
              <a:gd name="T0" fmla="*/ 73901 w 290132"/>
              <a:gd name="T1" fmla="*/ 708677 h 289197"/>
              <a:gd name="T2" fmla="*/ 868984 w 290132"/>
              <a:gd name="T3" fmla="*/ 673933 h 289197"/>
              <a:gd name="T4" fmla="*/ 680804 w 290132"/>
              <a:gd name="T5" fmla="*/ 761616 h 289197"/>
              <a:gd name="T6" fmla="*/ 860592 w 290132"/>
              <a:gd name="T7" fmla="*/ 712510 h 289197"/>
              <a:gd name="T8" fmla="*/ 152217 w 290132"/>
              <a:gd name="T9" fmla="*/ 644704 h 289197"/>
              <a:gd name="T10" fmla="*/ 934905 w 290132"/>
              <a:gd name="T11" fmla="*/ 737061 h 289197"/>
              <a:gd name="T12" fmla="*/ 632859 w 290132"/>
              <a:gd name="T13" fmla="*/ 814219 h 289197"/>
              <a:gd name="T14" fmla="*/ 400336 w 290132"/>
              <a:gd name="T15" fmla="*/ 817726 h 289197"/>
              <a:gd name="T16" fmla="*/ 624468 w 290132"/>
              <a:gd name="T17" fmla="*/ 787331 h 289197"/>
              <a:gd name="T18" fmla="*/ 641250 w 290132"/>
              <a:gd name="T19" fmla="*/ 721863 h 289197"/>
              <a:gd name="T20" fmla="*/ 152217 w 290132"/>
              <a:gd name="T21" fmla="*/ 644704 h 289197"/>
              <a:gd name="T22" fmla="*/ 122247 w 290132"/>
              <a:gd name="T23" fmla="*/ 872674 h 289197"/>
              <a:gd name="T24" fmla="*/ 14389 w 290132"/>
              <a:gd name="T25" fmla="*/ 616643 h 289197"/>
              <a:gd name="T26" fmla="*/ 612486 w 290132"/>
              <a:gd name="T27" fmla="*/ 682113 h 289197"/>
              <a:gd name="T28" fmla="*/ 787474 w 290132"/>
              <a:gd name="T29" fmla="*/ 670424 h 289197"/>
              <a:gd name="T30" fmla="*/ 904936 w 290132"/>
              <a:gd name="T31" fmla="*/ 696143 h 289197"/>
              <a:gd name="T32" fmla="*/ 927709 w 290132"/>
              <a:gd name="T33" fmla="*/ 790838 h 289197"/>
              <a:gd name="T34" fmla="*/ 14389 w 290132"/>
              <a:gd name="T35" fmla="*/ 900730 h 289197"/>
              <a:gd name="T36" fmla="*/ 14389 w 290132"/>
              <a:gd name="T37" fmla="*/ 616643 h 289197"/>
              <a:gd name="T38" fmla="*/ 415829 w 290132"/>
              <a:gd name="T39" fmla="*/ 605337 h 289197"/>
              <a:gd name="T40" fmla="*/ 385374 w 290132"/>
              <a:gd name="T41" fmla="*/ 531143 h 289197"/>
              <a:gd name="T42" fmla="*/ 553031 w 290132"/>
              <a:gd name="T43" fmla="*/ 418322 h 289197"/>
              <a:gd name="T44" fmla="*/ 522625 w 290132"/>
              <a:gd name="T45" fmla="*/ 647971 h 289197"/>
              <a:gd name="T46" fmla="*/ 675723 w 290132"/>
              <a:gd name="T47" fmla="*/ 326456 h 289197"/>
              <a:gd name="T48" fmla="*/ 675723 w 290132"/>
              <a:gd name="T49" fmla="*/ 677661 h 289197"/>
              <a:gd name="T50" fmla="*/ 675723 w 290132"/>
              <a:gd name="T51" fmla="*/ 326456 h 289197"/>
              <a:gd name="T52" fmla="*/ 827544 w 290132"/>
              <a:gd name="T53" fmla="*/ 626113 h 289197"/>
              <a:gd name="T54" fmla="*/ 797138 w 290132"/>
              <a:gd name="T55" fmla="*/ 268005 h 289197"/>
              <a:gd name="T56" fmla="*/ 964804 w 290132"/>
              <a:gd name="T57" fmla="*/ 133282 h 289197"/>
              <a:gd name="T58" fmla="*/ 934387 w 290132"/>
              <a:gd name="T59" fmla="*/ 667571 h 289197"/>
              <a:gd name="T60" fmla="*/ 934509 w 290132"/>
              <a:gd name="T61" fmla="*/ 31793 h 289197"/>
              <a:gd name="T62" fmla="*/ 711168 w 290132"/>
              <a:gd name="T63" fmla="*/ 290449 h 289197"/>
              <a:gd name="T64" fmla="*/ 408997 w 290132"/>
              <a:gd name="T65" fmla="*/ 473862 h 289197"/>
              <a:gd name="T66" fmla="*/ 195201 w 290132"/>
              <a:gd name="T67" fmla="*/ 579674 h 289197"/>
              <a:gd name="T68" fmla="*/ 174897 w 290132"/>
              <a:gd name="T69" fmla="*/ 559686 h 289197"/>
              <a:gd name="T70" fmla="*/ 399438 w 290132"/>
              <a:gd name="T71" fmla="*/ 443293 h 289197"/>
              <a:gd name="T72" fmla="*/ 701609 w 290132"/>
              <a:gd name="T73" fmla="*/ 261056 h 289197"/>
              <a:gd name="T74" fmla="*/ 172251 w 290132"/>
              <a:gd name="T75" fmla="*/ 192767 h 289197"/>
              <a:gd name="T76" fmla="*/ 470609 w 290132"/>
              <a:gd name="T77" fmla="*/ 240067 h 289197"/>
              <a:gd name="T78" fmla="*/ 156801 w 290132"/>
              <a:gd name="T79" fmla="*/ 0 h 289197"/>
              <a:gd name="T80" fmla="*/ 500323 w 290132"/>
              <a:gd name="T81" fmla="*/ 269630 h 289197"/>
              <a:gd name="T82" fmla="*/ 476551 w 290132"/>
              <a:gd name="T83" fmla="*/ 281455 h 289197"/>
              <a:gd name="T84" fmla="*/ 142533 w 290132"/>
              <a:gd name="T85" fmla="*/ 206955 h 289197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290132" h="289197">
                <a:moveTo>
                  <a:pt x="22225" y="207963"/>
                </a:moveTo>
                <a:cubicBezTo>
                  <a:pt x="24423" y="207963"/>
                  <a:pt x="26621" y="210249"/>
                  <a:pt x="26621" y="212535"/>
                </a:cubicBezTo>
                <a:cubicBezTo>
                  <a:pt x="26621" y="215202"/>
                  <a:pt x="24423" y="217107"/>
                  <a:pt x="22225" y="217107"/>
                </a:cubicBezTo>
                <a:cubicBezTo>
                  <a:pt x="19661" y="217107"/>
                  <a:pt x="17463" y="215202"/>
                  <a:pt x="17463" y="212535"/>
                </a:cubicBezTo>
                <a:cubicBezTo>
                  <a:pt x="17463" y="210249"/>
                  <a:pt x="19661" y="207963"/>
                  <a:pt x="22225" y="207963"/>
                </a:cubicBezTo>
                <a:close/>
                <a:moveTo>
                  <a:pt x="261318" y="206463"/>
                </a:moveTo>
                <a:cubicBezTo>
                  <a:pt x="259155" y="205030"/>
                  <a:pt x="247982" y="209686"/>
                  <a:pt x="240052" y="213268"/>
                </a:cubicBezTo>
                <a:cubicBezTo>
                  <a:pt x="230320" y="217566"/>
                  <a:pt x="218426" y="222580"/>
                  <a:pt x="204369" y="226520"/>
                </a:cubicBezTo>
                <a:cubicBezTo>
                  <a:pt x="204729" y="228669"/>
                  <a:pt x="205089" y="230817"/>
                  <a:pt x="204729" y="233325"/>
                </a:cubicBezTo>
                <a:cubicBezTo>
                  <a:pt x="204369" y="234757"/>
                  <a:pt x="204369" y="235832"/>
                  <a:pt x="204008" y="237264"/>
                </a:cubicBezTo>
                <a:cubicBezTo>
                  <a:pt x="227437" y="231534"/>
                  <a:pt x="244017" y="224371"/>
                  <a:pt x="255911" y="219356"/>
                </a:cubicBezTo>
                <a:cubicBezTo>
                  <a:pt x="256993" y="218998"/>
                  <a:pt x="258074" y="218640"/>
                  <a:pt x="258795" y="218282"/>
                </a:cubicBezTo>
                <a:cubicBezTo>
                  <a:pt x="262039" y="215417"/>
                  <a:pt x="263841" y="212193"/>
                  <a:pt x="263841" y="210403"/>
                </a:cubicBezTo>
                <a:cubicBezTo>
                  <a:pt x="263841" y="209686"/>
                  <a:pt x="263480" y="208254"/>
                  <a:pt x="261318" y="206463"/>
                </a:cubicBezTo>
                <a:close/>
                <a:moveTo>
                  <a:pt x="45776" y="197509"/>
                </a:moveTo>
                <a:lnTo>
                  <a:pt x="45776" y="268424"/>
                </a:lnTo>
                <a:cubicBezTo>
                  <a:pt x="65960" y="274512"/>
                  <a:pt x="184184" y="306030"/>
                  <a:pt x="273933" y="235115"/>
                </a:cubicBezTo>
                <a:cubicBezTo>
                  <a:pt x="276096" y="233683"/>
                  <a:pt x="280781" y="229743"/>
                  <a:pt x="281142" y="225803"/>
                </a:cubicBezTo>
                <a:cubicBezTo>
                  <a:pt x="281142" y="225087"/>
                  <a:pt x="280781" y="223296"/>
                  <a:pt x="278979" y="221864"/>
                </a:cubicBezTo>
                <a:cubicBezTo>
                  <a:pt x="276817" y="220073"/>
                  <a:pt x="268166" y="223654"/>
                  <a:pt x="259155" y="227594"/>
                </a:cubicBezTo>
                <a:cubicBezTo>
                  <a:pt x="244738" y="233683"/>
                  <a:pt x="222751" y="242995"/>
                  <a:pt x="190311" y="249442"/>
                </a:cubicBezTo>
                <a:lnTo>
                  <a:pt x="189951" y="249442"/>
                </a:lnTo>
                <a:cubicBezTo>
                  <a:pt x="183103" y="251949"/>
                  <a:pt x="172650" y="253739"/>
                  <a:pt x="159674" y="253739"/>
                </a:cubicBezTo>
                <a:cubicBezTo>
                  <a:pt x="148501" y="253739"/>
                  <a:pt x="135525" y="252307"/>
                  <a:pt x="120387" y="250516"/>
                </a:cubicBezTo>
                <a:cubicBezTo>
                  <a:pt x="118224" y="250158"/>
                  <a:pt x="116422" y="248009"/>
                  <a:pt x="116782" y="245860"/>
                </a:cubicBezTo>
                <a:cubicBezTo>
                  <a:pt x="117143" y="243353"/>
                  <a:pt x="119305" y="241562"/>
                  <a:pt x="121828" y="241920"/>
                </a:cubicBezTo>
                <a:cubicBezTo>
                  <a:pt x="161476" y="246934"/>
                  <a:pt x="179498" y="244427"/>
                  <a:pt x="187788" y="241204"/>
                </a:cubicBezTo>
                <a:lnTo>
                  <a:pt x="187788" y="240846"/>
                </a:lnTo>
                <a:cubicBezTo>
                  <a:pt x="195718" y="237981"/>
                  <a:pt x="195718" y="234041"/>
                  <a:pt x="195718" y="232608"/>
                </a:cubicBezTo>
                <a:cubicBezTo>
                  <a:pt x="196439" y="227594"/>
                  <a:pt x="195358" y="223296"/>
                  <a:pt x="192835" y="221147"/>
                </a:cubicBezTo>
                <a:cubicBezTo>
                  <a:pt x="189591" y="217924"/>
                  <a:pt x="184544" y="217924"/>
                  <a:pt x="184544" y="217924"/>
                </a:cubicBezTo>
                <a:cubicBezTo>
                  <a:pt x="141292" y="218640"/>
                  <a:pt x="133723" y="213984"/>
                  <a:pt x="124351" y="208612"/>
                </a:cubicBezTo>
                <a:cubicBezTo>
                  <a:pt x="115701" y="203598"/>
                  <a:pt x="105609" y="197867"/>
                  <a:pt x="45776" y="197509"/>
                </a:cubicBezTo>
                <a:close/>
                <a:moveTo>
                  <a:pt x="8650" y="197509"/>
                </a:moveTo>
                <a:lnTo>
                  <a:pt x="8650" y="267349"/>
                </a:lnTo>
                <a:lnTo>
                  <a:pt x="36764" y="267349"/>
                </a:lnTo>
                <a:lnTo>
                  <a:pt x="36764" y="197509"/>
                </a:lnTo>
                <a:lnTo>
                  <a:pt x="8650" y="197509"/>
                </a:lnTo>
                <a:close/>
                <a:moveTo>
                  <a:pt x="4325" y="188913"/>
                </a:moveTo>
                <a:lnTo>
                  <a:pt x="41450" y="188913"/>
                </a:lnTo>
                <a:cubicBezTo>
                  <a:pt x="107771" y="188913"/>
                  <a:pt x="118945" y="195360"/>
                  <a:pt x="129037" y="201449"/>
                </a:cubicBezTo>
                <a:cubicBezTo>
                  <a:pt x="136967" y="205747"/>
                  <a:pt x="143815" y="210044"/>
                  <a:pt x="184184" y="208970"/>
                </a:cubicBezTo>
                <a:cubicBezTo>
                  <a:pt x="184184" y="208970"/>
                  <a:pt x="192835" y="208612"/>
                  <a:pt x="198962" y="215059"/>
                </a:cubicBezTo>
                <a:cubicBezTo>
                  <a:pt x="200043" y="215775"/>
                  <a:pt x="200764" y="216849"/>
                  <a:pt x="201485" y="218282"/>
                </a:cubicBezTo>
                <a:cubicBezTo>
                  <a:pt x="215182" y="214342"/>
                  <a:pt x="227076" y="209328"/>
                  <a:pt x="236808" y="205388"/>
                </a:cubicBezTo>
                <a:cubicBezTo>
                  <a:pt x="251586" y="198942"/>
                  <a:pt x="260597" y="195002"/>
                  <a:pt x="266724" y="199658"/>
                </a:cubicBezTo>
                <a:cubicBezTo>
                  <a:pt x="271410" y="203239"/>
                  <a:pt x="272491" y="207179"/>
                  <a:pt x="272491" y="209686"/>
                </a:cubicBezTo>
                <a:cubicBezTo>
                  <a:pt x="272852" y="211119"/>
                  <a:pt x="272491" y="212193"/>
                  <a:pt x="272131" y="213268"/>
                </a:cubicBezTo>
                <a:cubicBezTo>
                  <a:pt x="277177" y="212193"/>
                  <a:pt x="281142" y="212193"/>
                  <a:pt x="284386" y="215059"/>
                </a:cubicBezTo>
                <a:cubicBezTo>
                  <a:pt x="289071" y="218998"/>
                  <a:pt x="290153" y="223296"/>
                  <a:pt x="289792" y="226161"/>
                </a:cubicBezTo>
                <a:cubicBezTo>
                  <a:pt x="289432" y="234757"/>
                  <a:pt x="280061" y="241562"/>
                  <a:pt x="278979" y="242278"/>
                </a:cubicBezTo>
                <a:cubicBezTo>
                  <a:pt x="232122" y="279527"/>
                  <a:pt x="177336" y="289197"/>
                  <a:pt x="132281" y="289197"/>
                </a:cubicBezTo>
                <a:cubicBezTo>
                  <a:pt x="83622" y="289197"/>
                  <a:pt x="46136" y="278094"/>
                  <a:pt x="40729" y="275945"/>
                </a:cubicBezTo>
                <a:lnTo>
                  <a:pt x="4325" y="275945"/>
                </a:lnTo>
                <a:cubicBezTo>
                  <a:pt x="2163" y="275945"/>
                  <a:pt x="0" y="274154"/>
                  <a:pt x="0" y="272005"/>
                </a:cubicBezTo>
                <a:lnTo>
                  <a:pt x="0" y="193211"/>
                </a:lnTo>
                <a:cubicBezTo>
                  <a:pt x="0" y="190704"/>
                  <a:pt x="2163" y="188913"/>
                  <a:pt x="4325" y="188913"/>
                </a:cubicBezTo>
                <a:close/>
                <a:moveTo>
                  <a:pt x="120284" y="158750"/>
                </a:moveTo>
                <a:cubicBezTo>
                  <a:pt x="122849" y="158750"/>
                  <a:pt x="125047" y="160554"/>
                  <a:pt x="125047" y="162719"/>
                </a:cubicBezTo>
                <a:lnTo>
                  <a:pt x="125047" y="185449"/>
                </a:lnTo>
                <a:cubicBezTo>
                  <a:pt x="125047" y="187975"/>
                  <a:pt x="122849" y="190139"/>
                  <a:pt x="120284" y="190139"/>
                </a:cubicBezTo>
                <a:cubicBezTo>
                  <a:pt x="117720" y="190139"/>
                  <a:pt x="115888" y="187975"/>
                  <a:pt x="115888" y="185449"/>
                </a:cubicBezTo>
                <a:lnTo>
                  <a:pt x="115888" y="162719"/>
                </a:lnTo>
                <a:cubicBezTo>
                  <a:pt x="115888" y="160554"/>
                  <a:pt x="117720" y="158750"/>
                  <a:pt x="120284" y="158750"/>
                </a:cubicBezTo>
                <a:close/>
                <a:moveTo>
                  <a:pt x="161735" y="123825"/>
                </a:moveTo>
                <a:cubicBezTo>
                  <a:pt x="164402" y="123825"/>
                  <a:pt x="166307" y="125629"/>
                  <a:pt x="166307" y="128155"/>
                </a:cubicBezTo>
                <a:lnTo>
                  <a:pt x="166307" y="198510"/>
                </a:lnTo>
                <a:cubicBezTo>
                  <a:pt x="166307" y="201035"/>
                  <a:pt x="164402" y="202839"/>
                  <a:pt x="161735" y="202839"/>
                </a:cubicBezTo>
                <a:cubicBezTo>
                  <a:pt x="159068" y="202839"/>
                  <a:pt x="157163" y="201035"/>
                  <a:pt x="157163" y="198510"/>
                </a:cubicBezTo>
                <a:lnTo>
                  <a:pt x="157163" y="128155"/>
                </a:lnTo>
                <a:cubicBezTo>
                  <a:pt x="157163" y="125629"/>
                  <a:pt x="159068" y="123825"/>
                  <a:pt x="161735" y="123825"/>
                </a:cubicBezTo>
                <a:close/>
                <a:moveTo>
                  <a:pt x="203201" y="100013"/>
                </a:moveTo>
                <a:cubicBezTo>
                  <a:pt x="205765" y="100013"/>
                  <a:pt x="207597" y="101801"/>
                  <a:pt x="207597" y="104303"/>
                </a:cubicBezTo>
                <a:lnTo>
                  <a:pt x="207597" y="202959"/>
                </a:lnTo>
                <a:cubicBezTo>
                  <a:pt x="207597" y="205461"/>
                  <a:pt x="205765" y="207606"/>
                  <a:pt x="203201" y="207606"/>
                </a:cubicBezTo>
                <a:cubicBezTo>
                  <a:pt x="200636" y="207606"/>
                  <a:pt x="198438" y="205461"/>
                  <a:pt x="198438" y="202959"/>
                </a:cubicBezTo>
                <a:lnTo>
                  <a:pt x="198438" y="104303"/>
                </a:lnTo>
                <a:cubicBezTo>
                  <a:pt x="198438" y="101801"/>
                  <a:pt x="200636" y="100013"/>
                  <a:pt x="203201" y="100013"/>
                </a:cubicBezTo>
                <a:close/>
                <a:moveTo>
                  <a:pt x="244285" y="77788"/>
                </a:moveTo>
                <a:cubicBezTo>
                  <a:pt x="246952" y="77788"/>
                  <a:pt x="248857" y="79587"/>
                  <a:pt x="248857" y="82105"/>
                </a:cubicBezTo>
                <a:lnTo>
                  <a:pt x="248857" y="191814"/>
                </a:lnTo>
                <a:cubicBezTo>
                  <a:pt x="248857" y="194332"/>
                  <a:pt x="246952" y="196491"/>
                  <a:pt x="244285" y="196491"/>
                </a:cubicBezTo>
                <a:cubicBezTo>
                  <a:pt x="241618" y="196491"/>
                  <a:pt x="239713" y="194332"/>
                  <a:pt x="239713" y="191814"/>
                </a:cubicBezTo>
                <a:lnTo>
                  <a:pt x="239713" y="82105"/>
                </a:lnTo>
                <a:cubicBezTo>
                  <a:pt x="239713" y="79587"/>
                  <a:pt x="241618" y="77788"/>
                  <a:pt x="244285" y="77788"/>
                </a:cubicBezTo>
                <a:close/>
                <a:moveTo>
                  <a:pt x="285560" y="36513"/>
                </a:moveTo>
                <a:cubicBezTo>
                  <a:pt x="288227" y="36513"/>
                  <a:pt x="290132" y="38672"/>
                  <a:pt x="290132" y="40830"/>
                </a:cubicBezTo>
                <a:lnTo>
                  <a:pt x="290132" y="204514"/>
                </a:lnTo>
                <a:cubicBezTo>
                  <a:pt x="290132" y="207032"/>
                  <a:pt x="288227" y="209190"/>
                  <a:pt x="285560" y="209190"/>
                </a:cubicBezTo>
                <a:cubicBezTo>
                  <a:pt x="283274" y="209190"/>
                  <a:pt x="280988" y="207032"/>
                  <a:pt x="280988" y="204514"/>
                </a:cubicBezTo>
                <a:lnTo>
                  <a:pt x="280988" y="40830"/>
                </a:lnTo>
                <a:cubicBezTo>
                  <a:pt x="280988" y="38672"/>
                  <a:pt x="283274" y="36513"/>
                  <a:pt x="285560" y="36513"/>
                </a:cubicBezTo>
                <a:close/>
                <a:moveTo>
                  <a:pt x="281024" y="9739"/>
                </a:moveTo>
                <a:cubicBezTo>
                  <a:pt x="282460" y="7938"/>
                  <a:pt x="285334" y="7938"/>
                  <a:pt x="287129" y="9739"/>
                </a:cubicBezTo>
                <a:cubicBezTo>
                  <a:pt x="288566" y="11180"/>
                  <a:pt x="288566" y="14061"/>
                  <a:pt x="287129" y="15862"/>
                </a:cubicBezTo>
                <a:lnTo>
                  <a:pt x="213860" y="88981"/>
                </a:lnTo>
                <a:cubicBezTo>
                  <a:pt x="212064" y="91142"/>
                  <a:pt x="209550" y="91142"/>
                  <a:pt x="207754" y="88981"/>
                </a:cubicBezTo>
                <a:lnTo>
                  <a:pt x="193388" y="74933"/>
                </a:lnTo>
                <a:lnTo>
                  <a:pt x="122992" y="145170"/>
                </a:lnTo>
                <a:cubicBezTo>
                  <a:pt x="121555" y="146971"/>
                  <a:pt x="118682" y="146971"/>
                  <a:pt x="116886" y="145170"/>
                </a:cubicBezTo>
                <a:lnTo>
                  <a:pt x="103956" y="132203"/>
                </a:lnTo>
                <a:lnTo>
                  <a:pt x="58702" y="177587"/>
                </a:lnTo>
                <a:cubicBezTo>
                  <a:pt x="57984" y="178308"/>
                  <a:pt x="56906" y="179028"/>
                  <a:pt x="55829" y="179028"/>
                </a:cubicBezTo>
                <a:cubicBezTo>
                  <a:pt x="54392" y="179028"/>
                  <a:pt x="53314" y="178308"/>
                  <a:pt x="52596" y="177587"/>
                </a:cubicBezTo>
                <a:cubicBezTo>
                  <a:pt x="50800" y="175786"/>
                  <a:pt x="50800" y="172905"/>
                  <a:pt x="52596" y="171464"/>
                </a:cubicBezTo>
                <a:lnTo>
                  <a:pt x="101083" y="122839"/>
                </a:lnTo>
                <a:cubicBezTo>
                  <a:pt x="102520" y="121038"/>
                  <a:pt x="105393" y="121038"/>
                  <a:pt x="107189" y="122839"/>
                </a:cubicBezTo>
                <a:lnTo>
                  <a:pt x="120119" y="135805"/>
                </a:lnTo>
                <a:lnTo>
                  <a:pt x="190155" y="65569"/>
                </a:lnTo>
                <a:cubicBezTo>
                  <a:pt x="191951" y="63768"/>
                  <a:pt x="194465" y="63768"/>
                  <a:pt x="196261" y="65569"/>
                </a:cubicBezTo>
                <a:lnTo>
                  <a:pt x="210987" y="79976"/>
                </a:lnTo>
                <a:lnTo>
                  <a:pt x="281024" y="9739"/>
                </a:lnTo>
                <a:close/>
                <a:moveTo>
                  <a:pt x="51800" y="9058"/>
                </a:moveTo>
                <a:lnTo>
                  <a:pt x="51800" y="59054"/>
                </a:lnTo>
                <a:lnTo>
                  <a:pt x="122217" y="59054"/>
                </a:lnTo>
                <a:cubicBezTo>
                  <a:pt x="122932" y="59054"/>
                  <a:pt x="124362" y="59417"/>
                  <a:pt x="124719" y="60141"/>
                </a:cubicBezTo>
                <a:lnTo>
                  <a:pt x="141520" y="73546"/>
                </a:lnTo>
                <a:lnTo>
                  <a:pt x="141520" y="9058"/>
                </a:lnTo>
                <a:lnTo>
                  <a:pt x="51800" y="9058"/>
                </a:lnTo>
                <a:close/>
                <a:moveTo>
                  <a:pt x="47153" y="0"/>
                </a:moveTo>
                <a:lnTo>
                  <a:pt x="146166" y="0"/>
                </a:lnTo>
                <a:cubicBezTo>
                  <a:pt x="148311" y="0"/>
                  <a:pt x="150456" y="2174"/>
                  <a:pt x="150456" y="4710"/>
                </a:cubicBezTo>
                <a:lnTo>
                  <a:pt x="150456" y="82603"/>
                </a:lnTo>
                <a:cubicBezTo>
                  <a:pt x="150456" y="84053"/>
                  <a:pt x="149383" y="85864"/>
                  <a:pt x="147954" y="86589"/>
                </a:cubicBezTo>
                <a:cubicBezTo>
                  <a:pt x="147239" y="86589"/>
                  <a:pt x="146524" y="86951"/>
                  <a:pt x="146166" y="86951"/>
                </a:cubicBezTo>
                <a:cubicBezTo>
                  <a:pt x="145094" y="86951"/>
                  <a:pt x="144022" y="86589"/>
                  <a:pt x="143307" y="86226"/>
                </a:cubicBezTo>
                <a:lnTo>
                  <a:pt x="120787" y="68112"/>
                </a:lnTo>
                <a:lnTo>
                  <a:pt x="47153" y="68112"/>
                </a:lnTo>
                <a:cubicBezTo>
                  <a:pt x="45008" y="68112"/>
                  <a:pt x="42863" y="65938"/>
                  <a:pt x="42863" y="63402"/>
                </a:cubicBezTo>
                <a:lnTo>
                  <a:pt x="42863" y="4710"/>
                </a:lnTo>
                <a:cubicBezTo>
                  <a:pt x="42863" y="2174"/>
                  <a:pt x="45008" y="0"/>
                  <a:pt x="471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sz="700" dirty="0">
              <a:latin typeface="+mj-lt"/>
            </a:endParaRPr>
          </a:p>
        </p:txBody>
      </p:sp>
      <p:pic>
        <p:nvPicPr>
          <p:cNvPr id="112" name="Picture 111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932" y="1665504"/>
            <a:ext cx="599639" cy="599639"/>
          </a:xfrm>
          <a:prstGeom prst="rect">
            <a:avLst/>
          </a:prstGeom>
        </p:spPr>
      </p:pic>
      <p:pic>
        <p:nvPicPr>
          <p:cNvPr id="113" name="Picture 112"/>
          <p:cNvPicPr>
            <a:picLocks noChangeAspect="1"/>
          </p:cNvPicPr>
          <p:nvPr/>
        </p:nvPicPr>
        <p:blipFill>
          <a:blip r:embed="rId8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776" y="3322831"/>
            <a:ext cx="407236" cy="407236"/>
          </a:xfrm>
          <a:prstGeom prst="rect">
            <a:avLst/>
          </a:prstGeom>
        </p:spPr>
      </p:pic>
      <p:sp>
        <p:nvSpPr>
          <p:cNvPr id="114" name="Freeform 87">
            <a:extLst>
              <a:ext uri="{FF2B5EF4-FFF2-40B4-BE49-F238E27FC236}">
                <a16:creationId xmlns:a16="http://schemas.microsoft.com/office/drawing/2014/main" id="{3EBC7594-29DC-4736-B44D-DFB73CEAE2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22295" y="3141467"/>
            <a:ext cx="2092851" cy="83447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747993"/>
              </a:solidFill>
              <a:latin typeface="+mj-lt"/>
            </a:endParaRPr>
          </a:p>
        </p:txBody>
      </p:sp>
      <p:sp>
        <p:nvSpPr>
          <p:cNvPr id="115" name="Freeform 87">
            <a:extLst>
              <a:ext uri="{FF2B5EF4-FFF2-40B4-BE49-F238E27FC236}">
                <a16:creationId xmlns:a16="http://schemas.microsoft.com/office/drawing/2014/main" id="{3EBC7594-29DC-4736-B44D-DFB73CEAE2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1355" y="4009162"/>
            <a:ext cx="2092851" cy="82879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747993"/>
              </a:solidFill>
              <a:latin typeface="+mj-lt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3D01A269-C7F6-4C5E-B7B0-B0A5DD48B25B}"/>
              </a:ext>
            </a:extLst>
          </p:cNvPr>
          <p:cNvSpPr txBox="1"/>
          <p:nvPr/>
        </p:nvSpPr>
        <p:spPr>
          <a:xfrm>
            <a:off x="9820977" y="3163839"/>
            <a:ext cx="1144808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914217"/>
            <a:r>
              <a:rPr lang="en-US" sz="1200" b="1" spc="-10" dirty="0" smtClean="0">
                <a:solidFill>
                  <a:srgbClr val="FFFFFF"/>
                </a:solidFill>
                <a:latin typeface="+mj-lt"/>
                <a:cs typeface="Poppins" pitchFamily="2" charset="77"/>
              </a:rPr>
              <a:t>PAIN RELIVER</a:t>
            </a:r>
            <a:endParaRPr lang="en-US" sz="1200" b="1" spc="-10" dirty="0">
              <a:solidFill>
                <a:srgbClr val="FFFFFF"/>
              </a:solidFill>
              <a:latin typeface="+mj-lt"/>
              <a:cs typeface="Poppins" pitchFamily="2" charset="77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E9998AC7-DF8B-4F23-AA8A-B3F7110BCED1}"/>
              </a:ext>
            </a:extLst>
          </p:cNvPr>
          <p:cNvSpPr txBox="1"/>
          <p:nvPr/>
        </p:nvSpPr>
        <p:spPr>
          <a:xfrm>
            <a:off x="9329908" y="3477776"/>
            <a:ext cx="2039175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17">
              <a:lnSpc>
                <a:spcPts val="1450"/>
              </a:lnSpc>
            </a:pPr>
            <a:r>
              <a:rPr lang="en-US" sz="1050" spc="-10" dirty="0" smtClean="0">
                <a:solidFill>
                  <a:schemeClr val="bg1"/>
                </a:solidFill>
                <a:latin typeface="+mj-lt"/>
                <a:cs typeface="Poppins" pitchFamily="2" charset="77"/>
              </a:rPr>
              <a:t>Businesses seek to go above and beyond traditional</a:t>
            </a:r>
            <a:endParaRPr lang="en-US" sz="1050" spc="-10" dirty="0">
              <a:solidFill>
                <a:schemeClr val="bg1"/>
              </a:solidFill>
              <a:latin typeface="+mj-lt"/>
              <a:cs typeface="Poppins" pitchFamily="2" charset="77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3D01A269-C7F6-4C5E-B7B0-B0A5DD48B25B}"/>
              </a:ext>
            </a:extLst>
          </p:cNvPr>
          <p:cNvSpPr txBox="1"/>
          <p:nvPr/>
        </p:nvSpPr>
        <p:spPr>
          <a:xfrm>
            <a:off x="9776351" y="4040621"/>
            <a:ext cx="1234059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914217"/>
            <a:r>
              <a:rPr lang="en-US" sz="1200" b="1" spc="-10" dirty="0" smtClean="0">
                <a:solidFill>
                  <a:srgbClr val="FFFFFF"/>
                </a:solidFill>
                <a:latin typeface="+mj-lt"/>
                <a:cs typeface="Poppins" pitchFamily="2" charset="77"/>
              </a:rPr>
              <a:t>GAIN CREATOR</a:t>
            </a:r>
            <a:endParaRPr lang="en-US" sz="1200" b="1" spc="-10" dirty="0">
              <a:solidFill>
                <a:srgbClr val="FFFFFF"/>
              </a:solidFill>
              <a:latin typeface="+mj-lt"/>
              <a:cs typeface="Poppins" pitchFamily="2" charset="77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E9998AC7-DF8B-4F23-AA8A-B3F7110BCED1}"/>
              </a:ext>
            </a:extLst>
          </p:cNvPr>
          <p:cNvSpPr txBox="1"/>
          <p:nvPr/>
        </p:nvSpPr>
        <p:spPr>
          <a:xfrm>
            <a:off x="9373794" y="4315437"/>
            <a:ext cx="2039175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914217">
              <a:lnSpc>
                <a:spcPts val="1450"/>
              </a:lnSpc>
            </a:pPr>
            <a:r>
              <a:rPr lang="en-US" sz="1050" spc="-10" dirty="0" smtClean="0">
                <a:solidFill>
                  <a:schemeClr val="bg1"/>
                </a:solidFill>
                <a:latin typeface="+mj-lt"/>
                <a:cs typeface="Poppins" pitchFamily="2" charset="77"/>
              </a:rPr>
              <a:t>Businesses seek to go above and beyond traditional</a:t>
            </a:r>
            <a:endParaRPr lang="en-US" sz="1050" spc="-10" dirty="0">
              <a:solidFill>
                <a:schemeClr val="bg1"/>
              </a:solidFill>
              <a:latin typeface="+mj-lt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3608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15490</TotalTime>
  <Words>134</Words>
  <Application>Microsoft Office PowerPoint</Application>
  <PresentationFormat>Widescreen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Poppins</vt:lpstr>
      <vt:lpstr>Poppins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MyPC;Amir Adnan</dc:creator>
  <cp:lastModifiedBy>MyPC</cp:lastModifiedBy>
  <cp:revision>247</cp:revision>
  <dcterms:created xsi:type="dcterms:W3CDTF">2024-01-26T19:28:33Z</dcterms:created>
  <dcterms:modified xsi:type="dcterms:W3CDTF">2024-04-20T15:55:41Z</dcterms:modified>
</cp:coreProperties>
</file>