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9" r:id="rId3"/>
    <p:sldId id="31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452002385493473E-2"/>
          <c:y val="3.0938070778966448E-2"/>
          <c:w val="0.85471812184453899"/>
          <c:h val="0.8883107261328138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Line 1 Line</c:v>
                </c:pt>
              </c:strCache>
            </c:strRef>
          </c:tx>
          <c:spPr>
            <a:ln w="50800" cmpd="sng">
              <a:solidFill>
                <a:schemeClr val="accent5"/>
              </a:solidFill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12700" cmpd="sng">
                <a:solidFill>
                  <a:schemeClr val="accent5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55</c:v>
                </c:pt>
                <c:pt idx="2">
                  <c:v>280</c:v>
                </c:pt>
                <c:pt idx="3">
                  <c:v>80</c:v>
                </c:pt>
                <c:pt idx="4">
                  <c:v>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AF1F-48DD-BA47-44660E4A72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Line 2 Line</c:v>
                </c:pt>
              </c:strCache>
            </c:strRef>
          </c:tx>
          <c:spPr>
            <a:ln w="50800" cmpd="sng">
              <a:solidFill>
                <a:schemeClr val="accent2"/>
              </a:solidFill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12700" cmpd="sng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180</c:v>
                </c:pt>
                <c:pt idx="2">
                  <c:v>120</c:v>
                </c:pt>
                <c:pt idx="3">
                  <c:v>220</c:v>
                </c:pt>
                <c:pt idx="4">
                  <c:v>320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F1F-48DD-BA47-44660E4A7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08985568"/>
        <c:axId val="-1808985024"/>
      </c:lineChart>
      <c:catAx>
        <c:axId val="-1808985568"/>
        <c:scaling>
          <c:orientation val="minMax"/>
        </c:scaling>
        <c:delete val="0"/>
        <c:axPos val="b"/>
        <c:majorGridlines>
          <c:spPr>
            <a:ln w="3175" cmpd="sng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 algn="ctr">
              <a:defRPr sz="1400" b="1"/>
            </a:pPr>
            <a:endParaRPr lang="en-US"/>
          </a:p>
        </c:txPr>
        <c:crossAx val="-1808985024"/>
        <c:crosses val="autoZero"/>
        <c:auto val="1"/>
        <c:lblAlgn val="ctr"/>
        <c:lblOffset val="100"/>
        <c:noMultiLvlLbl val="0"/>
      </c:catAx>
      <c:valAx>
        <c:axId val="-1808985024"/>
        <c:scaling>
          <c:orientation val="minMax"/>
        </c:scaling>
        <c:delete val="0"/>
        <c:axPos val="l"/>
        <c:majorGridlines>
          <c:spPr>
            <a:ln w="3175" cmpd="sng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-1808985568"/>
        <c:crosses val="autoZero"/>
        <c:crossBetween val="midCat"/>
      </c:valAx>
      <c:spPr>
        <a:ln w="3175" cmpd="sng">
          <a:solidFill>
            <a:schemeClr val="bg1">
              <a:lumMod val="7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0603075281294E-2"/>
          <c:y val="2.2948778392337048E-2"/>
          <c:w val="0.95063329778867489"/>
          <c:h val="0.954102443215325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A-4B44-978E-A856EECAD7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EA-4B44-978E-A856EECAD7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A-4B44-978E-A856EECAD7AC}"/>
              </c:ext>
            </c:extLst>
          </c:dPt>
          <c:cat>
            <c:strRef>
              <c:f>Sheet1!$A$2:$A$3</c:f>
              <c:strCache>
                <c:ptCount val="2"/>
                <c:pt idx="0">
                  <c:v>Item 01</c:v>
                </c:pt>
                <c:pt idx="1">
                  <c:v>Item 02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A-4B44-978E-A856EECAD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0603075281294E-2"/>
          <c:y val="2.2948778392337048E-2"/>
          <c:w val="0.95063329778867489"/>
          <c:h val="0.954102443215325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A-4B44-978E-A856EECAD7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EA-4B44-978E-A856EECAD7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A-4B44-978E-A856EECAD7AC}"/>
              </c:ext>
            </c:extLst>
          </c:dPt>
          <c:cat>
            <c:strRef>
              <c:f>Sheet1!$A$2:$A$3</c:f>
              <c:strCache>
                <c:ptCount val="2"/>
                <c:pt idx="0">
                  <c:v>Item 01</c:v>
                </c:pt>
                <c:pt idx="1">
                  <c:v>Item 02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A-4B44-978E-A856EECAD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0603075281294E-2"/>
          <c:y val="2.2948778392337048E-2"/>
          <c:w val="0.95063329778867489"/>
          <c:h val="0.954102443215325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A-4B44-978E-A856EECAD7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EA-4B44-978E-A856EECAD7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A-4B44-978E-A856EECAD7AC}"/>
              </c:ext>
            </c:extLst>
          </c:dPt>
          <c:cat>
            <c:strRef>
              <c:f>Sheet1!$A$2:$A$3</c:f>
              <c:strCache>
                <c:ptCount val="2"/>
                <c:pt idx="0">
                  <c:v>Item 01</c:v>
                </c:pt>
                <c:pt idx="1">
                  <c:v>Item 02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A-4B44-978E-A856EECAD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304716648857101E-2"/>
          <c:y val="0.16847603538187073"/>
          <c:w val="0.93460006561679787"/>
          <c:h val="0.72976539291492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ITEM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5B-43AC-8CB1-D7A92476FE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ITEM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53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5B-43AC-8CB1-D7A92476FED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ITEM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163</c:v>
                </c:pt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5B-43AC-8CB1-D7A92476FED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ITEM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70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5B-43AC-8CB1-D7A92476FED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ITEM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80</c:v>
                </c:pt>
                <c:pt idx="1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5B-43AC-8CB1-D7A92476FE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5"/>
        <c:axId val="-1809005696"/>
        <c:axId val="-1809007328"/>
      </c:barChart>
      <c:catAx>
        <c:axId val="-180900569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9007328"/>
        <c:crosses val="autoZero"/>
        <c:auto val="1"/>
        <c:lblAlgn val="ctr"/>
        <c:lblOffset val="100"/>
        <c:noMultiLvlLbl val="0"/>
      </c:catAx>
      <c:valAx>
        <c:axId val="-180900732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900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1.5395609858008382E-2"/>
          <c:w val="0.99954685944289734"/>
          <c:h val="0.147663445609837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8712484" y="1118624"/>
            <a:ext cx="9396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ITEM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8712485" y="1506704"/>
            <a:ext cx="2605396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8789246" y="2156394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8789246" y="2445928"/>
            <a:ext cx="2684641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8703521" y="3533129"/>
            <a:ext cx="2770366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8789246" y="4232345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8789246" y="4620425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7539" y="123614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accent2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27539" y="2274325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27539" y="4174423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9999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rgbClr val="009999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18574" y="3265549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206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rgbClr val="00206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CHART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AE554B24-EC4F-6245-BAC1-E1ED0E9FC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4852321"/>
              </p:ext>
            </p:extLst>
          </p:nvPr>
        </p:nvGraphicFramePr>
        <p:xfrm>
          <a:off x="223752" y="1345370"/>
          <a:ext cx="6763008" cy="5055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8789246" y="5345516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05</a:t>
            </a:r>
            <a:endParaRPr lang="en-US" sz="16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8789246" y="5733596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27539" y="528759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7030A0"/>
                  </a:solidFill>
                </a:ln>
                <a:noFill/>
                <a:latin typeface="Franklin Gothic Heavy" panose="020B0903020102020204" pitchFamily="34" charset="0"/>
              </a:rPr>
              <a:t>5</a:t>
            </a:r>
            <a:endParaRPr lang="en-US" sz="6600" dirty="0">
              <a:ln>
                <a:solidFill>
                  <a:srgbClr val="7030A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8759529" y="3237477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03</a:t>
            </a:r>
            <a:endParaRPr lang="en-US" sz="16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5417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8712484" y="1118624"/>
            <a:ext cx="9396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ITEM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8712485" y="1506704"/>
            <a:ext cx="2605396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8798211" y="2768100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8798211" y="3057634"/>
            <a:ext cx="2684641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8721451" y="4888581"/>
            <a:ext cx="2770366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7539" y="123614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accent2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36504" y="2886031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36504" y="4621001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206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rgbClr val="00206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CHART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FF399D82-C79C-894C-80B4-F73460C6C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158129"/>
              </p:ext>
            </p:extLst>
          </p:nvPr>
        </p:nvGraphicFramePr>
        <p:xfrm>
          <a:off x="601093" y="1506704"/>
          <a:ext cx="2103120" cy="2103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Donut 40">
            <a:extLst>
              <a:ext uri="{FF2B5EF4-FFF2-40B4-BE49-F238E27FC236}">
                <a16:creationId xmlns:a16="http://schemas.microsoft.com/office/drawing/2014/main" id="{08C247EB-E5C2-FF4A-B7BB-D94580CD9C01}"/>
              </a:ext>
            </a:extLst>
          </p:cNvPr>
          <p:cNvSpPr/>
          <p:nvPr/>
        </p:nvSpPr>
        <p:spPr>
          <a:xfrm>
            <a:off x="921133" y="1826744"/>
            <a:ext cx="1463040" cy="1463040"/>
          </a:xfrm>
          <a:prstGeom prst="donut">
            <a:avLst>
              <a:gd name="adj" fmla="val 9048"/>
            </a:avLst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FF399D82-C79C-894C-80B4-F73460C6C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7737453"/>
              </p:ext>
            </p:extLst>
          </p:nvPr>
        </p:nvGraphicFramePr>
        <p:xfrm>
          <a:off x="3065509" y="1506704"/>
          <a:ext cx="2103120" cy="2103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" name="Donut 51">
            <a:extLst>
              <a:ext uri="{FF2B5EF4-FFF2-40B4-BE49-F238E27FC236}">
                <a16:creationId xmlns:a16="http://schemas.microsoft.com/office/drawing/2014/main" id="{08C247EB-E5C2-FF4A-B7BB-D94580CD9C01}"/>
              </a:ext>
            </a:extLst>
          </p:cNvPr>
          <p:cNvSpPr/>
          <p:nvPr/>
        </p:nvSpPr>
        <p:spPr>
          <a:xfrm>
            <a:off x="3385549" y="1826744"/>
            <a:ext cx="1463040" cy="1463040"/>
          </a:xfrm>
          <a:prstGeom prst="donut">
            <a:avLst>
              <a:gd name="adj" fmla="val 9048"/>
            </a:avLst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FF399D82-C79C-894C-80B4-F73460C6C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7737453"/>
              </p:ext>
            </p:extLst>
          </p:nvPr>
        </p:nvGraphicFramePr>
        <p:xfrm>
          <a:off x="5529925" y="1506704"/>
          <a:ext cx="2103120" cy="2103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4" name="Donut 53">
            <a:extLst>
              <a:ext uri="{FF2B5EF4-FFF2-40B4-BE49-F238E27FC236}">
                <a16:creationId xmlns:a16="http://schemas.microsoft.com/office/drawing/2014/main" id="{08C247EB-E5C2-FF4A-B7BB-D94580CD9C01}"/>
              </a:ext>
            </a:extLst>
          </p:cNvPr>
          <p:cNvSpPr/>
          <p:nvPr/>
        </p:nvSpPr>
        <p:spPr>
          <a:xfrm>
            <a:off x="5849965" y="1826744"/>
            <a:ext cx="1463040" cy="1463040"/>
          </a:xfrm>
          <a:prstGeom prst="donut">
            <a:avLst>
              <a:gd name="adj" fmla="val 9048"/>
            </a:avLst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88345" y="385629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35236" y="4232345"/>
            <a:ext cx="2164529" cy="85408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252761" y="385629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717177" y="385629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942254" y="4225626"/>
            <a:ext cx="2039124" cy="85408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561923" y="4194560"/>
            <a:ext cx="2039124" cy="85408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8807176" y="4592929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03</a:t>
            </a:r>
            <a:endParaRPr lang="en-US" sz="16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326450" y="2350322"/>
            <a:ext cx="704039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cs typeface="Poppins" pitchFamily="2" charset="77"/>
              </a:rPr>
              <a:t>2024</a:t>
            </a:r>
            <a:endParaRPr lang="en-US" sz="20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772221" y="2350322"/>
            <a:ext cx="704039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00B0F0"/>
                </a:solidFill>
                <a:cs typeface="Poppins" pitchFamily="2" charset="77"/>
              </a:rPr>
              <a:t>2026</a:t>
            </a:r>
            <a:endParaRPr lang="en-US" sz="20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6217992" y="2350322"/>
            <a:ext cx="704039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cs typeface="Poppins" pitchFamily="2" charset="77"/>
              </a:rPr>
              <a:t>2027</a:t>
            </a:r>
            <a:endParaRPr lang="en-US" sz="2000" dirty="0">
              <a:solidFill>
                <a:srgbClr val="002060"/>
              </a:solidFill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1826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C860F3E6-FD6A-2E4A-A7BF-A4EC253726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053829"/>
              </p:ext>
            </p:extLst>
          </p:nvPr>
        </p:nvGraphicFramePr>
        <p:xfrm>
          <a:off x="6311105" y="1462157"/>
          <a:ext cx="5379720" cy="4058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CHART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1509044" y="1041269"/>
            <a:ext cx="9396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ITEM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1509045" y="1429349"/>
            <a:ext cx="2605396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1585806" y="2079039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1585806" y="2368573"/>
            <a:ext cx="2684641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1500081" y="3455774"/>
            <a:ext cx="2770366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1585806" y="4154990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1585806" y="4543070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4099" y="1158789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accent2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4099" y="2196970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4099" y="4097068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9999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rgbClr val="009999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134" y="318819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206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rgbClr val="00206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1585806" y="5268161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05</a:t>
            </a:r>
            <a:endParaRPr lang="en-US" sz="16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1585806" y="5656241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099" y="5210239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7030A0"/>
                  </a:solidFill>
                </a:ln>
                <a:noFill/>
                <a:latin typeface="Franklin Gothic Heavy" panose="020B0903020102020204" pitchFamily="34" charset="0"/>
              </a:rPr>
              <a:t>5</a:t>
            </a:r>
            <a:endParaRPr lang="en-US" sz="6600" dirty="0">
              <a:ln>
                <a:solidFill>
                  <a:srgbClr val="7030A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1556089" y="3160122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03</a:t>
            </a:r>
            <a:endParaRPr lang="en-US" sz="16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46872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261</Words>
  <Application>Microsoft Office PowerPoint</Application>
  <PresentationFormat>Widescreen</PresentationFormat>
  <Paragraphs>54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Calibri Light</vt:lpstr>
      <vt:lpstr>Franklin Gothic Heavy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2024-04-20T15:56:15Z</dcterms:modified>
</cp:coreProperties>
</file>