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72C4"/>
    <a:srgbClr val="F69512"/>
    <a:srgbClr val="002060"/>
    <a:srgbClr val="00CCFF"/>
    <a:srgbClr val="1F4E79"/>
    <a:srgbClr val="28449D"/>
    <a:srgbClr val="2F5597"/>
    <a:srgbClr val="E2F7FF"/>
    <a:srgbClr val="C5EE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912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58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19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6323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81681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49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42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1745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0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623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90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836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238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22535-9E5B-4E2E-AEB2-F617DDBC1D52}" type="datetimeFigureOut">
              <a:rPr lang="en-US" smtClean="0"/>
              <a:t>4/20/2024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F87CBE-238E-4BAC-ADFD-0031854684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685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Freeform 43"/>
          <p:cNvSpPr>
            <a:spLocks/>
          </p:cNvSpPr>
          <p:nvPr/>
        </p:nvSpPr>
        <p:spPr bwMode="auto">
          <a:xfrm>
            <a:off x="5298454" y="1486579"/>
            <a:ext cx="1629516" cy="1667981"/>
          </a:xfrm>
          <a:custGeom>
            <a:avLst/>
            <a:gdLst>
              <a:gd name="T0" fmla="*/ 0 w 1862"/>
              <a:gd name="T1" fmla="*/ 0 h 1908"/>
              <a:gd name="T2" fmla="*/ 131 w 1862"/>
              <a:gd name="T3" fmla="*/ 4 h 1908"/>
              <a:gd name="T4" fmla="*/ 261 w 1862"/>
              <a:gd name="T5" fmla="*/ 14 h 1908"/>
              <a:gd name="T6" fmla="*/ 390 w 1862"/>
              <a:gd name="T7" fmla="*/ 29 h 1908"/>
              <a:gd name="T8" fmla="*/ 516 w 1862"/>
              <a:gd name="T9" fmla="*/ 50 h 1908"/>
              <a:gd name="T10" fmla="*/ 641 w 1862"/>
              <a:gd name="T11" fmla="*/ 79 h 1908"/>
              <a:gd name="T12" fmla="*/ 766 w 1862"/>
              <a:gd name="T13" fmla="*/ 114 h 1908"/>
              <a:gd name="T14" fmla="*/ 887 w 1862"/>
              <a:gd name="T15" fmla="*/ 154 h 1908"/>
              <a:gd name="T16" fmla="*/ 1008 w 1862"/>
              <a:gd name="T17" fmla="*/ 200 h 1908"/>
              <a:gd name="T18" fmla="*/ 1125 w 1862"/>
              <a:gd name="T19" fmla="*/ 252 h 1908"/>
              <a:gd name="T20" fmla="*/ 1240 w 1862"/>
              <a:gd name="T21" fmla="*/ 310 h 1908"/>
              <a:gd name="T22" fmla="*/ 1352 w 1862"/>
              <a:gd name="T23" fmla="*/ 373 h 1908"/>
              <a:gd name="T24" fmla="*/ 1461 w 1862"/>
              <a:gd name="T25" fmla="*/ 442 h 1908"/>
              <a:gd name="T26" fmla="*/ 1567 w 1862"/>
              <a:gd name="T27" fmla="*/ 517 h 1908"/>
              <a:gd name="T28" fmla="*/ 1669 w 1862"/>
              <a:gd name="T29" fmla="*/ 596 h 1908"/>
              <a:gd name="T30" fmla="*/ 1766 w 1862"/>
              <a:gd name="T31" fmla="*/ 680 h 1908"/>
              <a:gd name="T32" fmla="*/ 1862 w 1862"/>
              <a:gd name="T33" fmla="*/ 771 h 1908"/>
              <a:gd name="T34" fmla="*/ 726 w 1862"/>
              <a:gd name="T35" fmla="*/ 1908 h 1908"/>
              <a:gd name="T36" fmla="*/ 689 w 1862"/>
              <a:gd name="T37" fmla="*/ 1871 h 1908"/>
              <a:gd name="T38" fmla="*/ 651 w 1862"/>
              <a:gd name="T39" fmla="*/ 1839 h 1908"/>
              <a:gd name="T40" fmla="*/ 611 w 1862"/>
              <a:gd name="T41" fmla="*/ 1808 h 1908"/>
              <a:gd name="T42" fmla="*/ 570 w 1862"/>
              <a:gd name="T43" fmla="*/ 1779 h 1908"/>
              <a:gd name="T44" fmla="*/ 528 w 1862"/>
              <a:gd name="T45" fmla="*/ 1752 h 1908"/>
              <a:gd name="T46" fmla="*/ 484 w 1862"/>
              <a:gd name="T47" fmla="*/ 1727 h 1908"/>
              <a:gd name="T48" fmla="*/ 440 w 1862"/>
              <a:gd name="T49" fmla="*/ 1704 h 1908"/>
              <a:gd name="T50" fmla="*/ 394 w 1862"/>
              <a:gd name="T51" fmla="*/ 1685 h 1908"/>
              <a:gd name="T52" fmla="*/ 346 w 1862"/>
              <a:gd name="T53" fmla="*/ 1666 h 1908"/>
              <a:gd name="T54" fmla="*/ 299 w 1862"/>
              <a:gd name="T55" fmla="*/ 1650 h 1908"/>
              <a:gd name="T56" fmla="*/ 250 w 1862"/>
              <a:gd name="T57" fmla="*/ 1637 h 1908"/>
              <a:gd name="T58" fmla="*/ 202 w 1862"/>
              <a:gd name="T59" fmla="*/ 1625 h 1908"/>
              <a:gd name="T60" fmla="*/ 152 w 1862"/>
              <a:gd name="T61" fmla="*/ 1618 h 1908"/>
              <a:gd name="T62" fmla="*/ 102 w 1862"/>
              <a:gd name="T63" fmla="*/ 1612 h 1908"/>
              <a:gd name="T64" fmla="*/ 52 w 1862"/>
              <a:gd name="T65" fmla="*/ 1608 h 1908"/>
              <a:gd name="T66" fmla="*/ 0 w 1862"/>
              <a:gd name="T67" fmla="*/ 1606 h 1908"/>
              <a:gd name="T68" fmla="*/ 0 w 1862"/>
              <a:gd name="T69" fmla="*/ 0 h 19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62" h="1908">
                <a:moveTo>
                  <a:pt x="0" y="0"/>
                </a:moveTo>
                <a:lnTo>
                  <a:pt x="131" y="4"/>
                </a:lnTo>
                <a:lnTo>
                  <a:pt x="261" y="14"/>
                </a:lnTo>
                <a:lnTo>
                  <a:pt x="390" y="29"/>
                </a:lnTo>
                <a:lnTo>
                  <a:pt x="516" y="50"/>
                </a:lnTo>
                <a:lnTo>
                  <a:pt x="641" y="79"/>
                </a:lnTo>
                <a:lnTo>
                  <a:pt x="766" y="114"/>
                </a:lnTo>
                <a:lnTo>
                  <a:pt x="887" y="154"/>
                </a:lnTo>
                <a:lnTo>
                  <a:pt x="1008" y="200"/>
                </a:lnTo>
                <a:lnTo>
                  <a:pt x="1125" y="252"/>
                </a:lnTo>
                <a:lnTo>
                  <a:pt x="1240" y="310"/>
                </a:lnTo>
                <a:lnTo>
                  <a:pt x="1352" y="373"/>
                </a:lnTo>
                <a:lnTo>
                  <a:pt x="1461" y="442"/>
                </a:lnTo>
                <a:lnTo>
                  <a:pt x="1567" y="517"/>
                </a:lnTo>
                <a:lnTo>
                  <a:pt x="1669" y="596"/>
                </a:lnTo>
                <a:lnTo>
                  <a:pt x="1766" y="680"/>
                </a:lnTo>
                <a:lnTo>
                  <a:pt x="1862" y="771"/>
                </a:lnTo>
                <a:lnTo>
                  <a:pt x="726" y="1908"/>
                </a:lnTo>
                <a:lnTo>
                  <a:pt x="689" y="1871"/>
                </a:lnTo>
                <a:lnTo>
                  <a:pt x="651" y="1839"/>
                </a:lnTo>
                <a:lnTo>
                  <a:pt x="611" y="1808"/>
                </a:lnTo>
                <a:lnTo>
                  <a:pt x="570" y="1779"/>
                </a:lnTo>
                <a:lnTo>
                  <a:pt x="528" y="1752"/>
                </a:lnTo>
                <a:lnTo>
                  <a:pt x="484" y="1727"/>
                </a:lnTo>
                <a:lnTo>
                  <a:pt x="440" y="1704"/>
                </a:lnTo>
                <a:lnTo>
                  <a:pt x="394" y="1685"/>
                </a:lnTo>
                <a:lnTo>
                  <a:pt x="346" y="1666"/>
                </a:lnTo>
                <a:lnTo>
                  <a:pt x="299" y="1650"/>
                </a:lnTo>
                <a:lnTo>
                  <a:pt x="250" y="1637"/>
                </a:lnTo>
                <a:lnTo>
                  <a:pt x="202" y="1625"/>
                </a:lnTo>
                <a:lnTo>
                  <a:pt x="152" y="1618"/>
                </a:lnTo>
                <a:lnTo>
                  <a:pt x="102" y="1612"/>
                </a:lnTo>
                <a:lnTo>
                  <a:pt x="52" y="1608"/>
                </a:lnTo>
                <a:lnTo>
                  <a:pt x="0" y="1606"/>
                </a:lnTo>
                <a:lnTo>
                  <a:pt x="0" y="0"/>
                </a:lnTo>
                <a:close/>
              </a:path>
            </a:pathLst>
          </a:custGeom>
          <a:solidFill>
            <a:srgbClr val="2D4E89">
              <a:alpha val="55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Freeform 44"/>
          <p:cNvSpPr>
            <a:spLocks/>
          </p:cNvSpPr>
          <p:nvPr/>
        </p:nvSpPr>
        <p:spPr bwMode="auto">
          <a:xfrm>
            <a:off x="5996069" y="2222658"/>
            <a:ext cx="1666232" cy="1629516"/>
          </a:xfrm>
          <a:custGeom>
            <a:avLst/>
            <a:gdLst>
              <a:gd name="T0" fmla="*/ 1136 w 1906"/>
              <a:gd name="T1" fmla="*/ 0 h 1863"/>
              <a:gd name="T2" fmla="*/ 1225 w 1906"/>
              <a:gd name="T3" fmla="*/ 96 h 1863"/>
              <a:gd name="T4" fmla="*/ 1311 w 1906"/>
              <a:gd name="T5" fmla="*/ 194 h 1863"/>
              <a:gd name="T6" fmla="*/ 1390 w 1906"/>
              <a:gd name="T7" fmla="*/ 296 h 1863"/>
              <a:gd name="T8" fmla="*/ 1465 w 1906"/>
              <a:gd name="T9" fmla="*/ 401 h 1863"/>
              <a:gd name="T10" fmla="*/ 1534 w 1906"/>
              <a:gd name="T11" fmla="*/ 511 h 1863"/>
              <a:gd name="T12" fmla="*/ 1597 w 1906"/>
              <a:gd name="T13" fmla="*/ 622 h 1863"/>
              <a:gd name="T14" fmla="*/ 1655 w 1906"/>
              <a:gd name="T15" fmla="*/ 737 h 1863"/>
              <a:gd name="T16" fmla="*/ 1707 w 1906"/>
              <a:gd name="T17" fmla="*/ 855 h 1863"/>
              <a:gd name="T18" fmla="*/ 1753 w 1906"/>
              <a:gd name="T19" fmla="*/ 976 h 1863"/>
              <a:gd name="T20" fmla="*/ 1793 w 1906"/>
              <a:gd name="T21" fmla="*/ 1097 h 1863"/>
              <a:gd name="T22" fmla="*/ 1828 w 1906"/>
              <a:gd name="T23" fmla="*/ 1221 h 1863"/>
              <a:gd name="T24" fmla="*/ 1857 w 1906"/>
              <a:gd name="T25" fmla="*/ 1346 h 1863"/>
              <a:gd name="T26" fmla="*/ 1878 w 1906"/>
              <a:gd name="T27" fmla="*/ 1475 h 1863"/>
              <a:gd name="T28" fmla="*/ 1895 w 1906"/>
              <a:gd name="T29" fmla="*/ 1602 h 1863"/>
              <a:gd name="T30" fmla="*/ 1905 w 1906"/>
              <a:gd name="T31" fmla="*/ 1732 h 1863"/>
              <a:gd name="T32" fmla="*/ 1906 w 1906"/>
              <a:gd name="T33" fmla="*/ 1863 h 1863"/>
              <a:gd name="T34" fmla="*/ 301 w 1906"/>
              <a:gd name="T35" fmla="*/ 1863 h 1863"/>
              <a:gd name="T36" fmla="*/ 299 w 1906"/>
              <a:gd name="T37" fmla="*/ 1811 h 1863"/>
              <a:gd name="T38" fmla="*/ 295 w 1906"/>
              <a:gd name="T39" fmla="*/ 1761 h 1863"/>
              <a:gd name="T40" fmla="*/ 290 w 1906"/>
              <a:gd name="T41" fmla="*/ 1711 h 1863"/>
              <a:gd name="T42" fmla="*/ 280 w 1906"/>
              <a:gd name="T43" fmla="*/ 1661 h 1863"/>
              <a:gd name="T44" fmla="*/ 271 w 1906"/>
              <a:gd name="T45" fmla="*/ 1613 h 1863"/>
              <a:gd name="T46" fmla="*/ 257 w 1906"/>
              <a:gd name="T47" fmla="*/ 1563 h 1863"/>
              <a:gd name="T48" fmla="*/ 242 w 1906"/>
              <a:gd name="T49" fmla="*/ 1517 h 1863"/>
              <a:gd name="T50" fmla="*/ 223 w 1906"/>
              <a:gd name="T51" fmla="*/ 1469 h 1863"/>
              <a:gd name="T52" fmla="*/ 203 w 1906"/>
              <a:gd name="T53" fmla="*/ 1423 h 1863"/>
              <a:gd name="T54" fmla="*/ 180 w 1906"/>
              <a:gd name="T55" fmla="*/ 1379 h 1863"/>
              <a:gd name="T56" fmla="*/ 155 w 1906"/>
              <a:gd name="T57" fmla="*/ 1335 h 1863"/>
              <a:gd name="T58" fmla="*/ 128 w 1906"/>
              <a:gd name="T59" fmla="*/ 1293 h 1863"/>
              <a:gd name="T60" fmla="*/ 100 w 1906"/>
              <a:gd name="T61" fmla="*/ 1252 h 1863"/>
              <a:gd name="T62" fmla="*/ 69 w 1906"/>
              <a:gd name="T63" fmla="*/ 1212 h 1863"/>
              <a:gd name="T64" fmla="*/ 36 w 1906"/>
              <a:gd name="T65" fmla="*/ 1173 h 1863"/>
              <a:gd name="T66" fmla="*/ 0 w 1906"/>
              <a:gd name="T67" fmla="*/ 1137 h 1863"/>
              <a:gd name="T68" fmla="*/ 1136 w 1906"/>
              <a:gd name="T69" fmla="*/ 0 h 18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906" h="1863">
                <a:moveTo>
                  <a:pt x="1136" y="0"/>
                </a:moveTo>
                <a:lnTo>
                  <a:pt x="1225" y="96"/>
                </a:lnTo>
                <a:lnTo>
                  <a:pt x="1311" y="194"/>
                </a:lnTo>
                <a:lnTo>
                  <a:pt x="1390" y="296"/>
                </a:lnTo>
                <a:lnTo>
                  <a:pt x="1465" y="401"/>
                </a:lnTo>
                <a:lnTo>
                  <a:pt x="1534" y="511"/>
                </a:lnTo>
                <a:lnTo>
                  <a:pt x="1597" y="622"/>
                </a:lnTo>
                <a:lnTo>
                  <a:pt x="1655" y="737"/>
                </a:lnTo>
                <a:lnTo>
                  <a:pt x="1707" y="855"/>
                </a:lnTo>
                <a:lnTo>
                  <a:pt x="1753" y="976"/>
                </a:lnTo>
                <a:lnTo>
                  <a:pt x="1793" y="1097"/>
                </a:lnTo>
                <a:lnTo>
                  <a:pt x="1828" y="1221"/>
                </a:lnTo>
                <a:lnTo>
                  <a:pt x="1857" y="1346"/>
                </a:lnTo>
                <a:lnTo>
                  <a:pt x="1878" y="1475"/>
                </a:lnTo>
                <a:lnTo>
                  <a:pt x="1895" y="1602"/>
                </a:lnTo>
                <a:lnTo>
                  <a:pt x="1905" y="1732"/>
                </a:lnTo>
                <a:lnTo>
                  <a:pt x="1906" y="1863"/>
                </a:lnTo>
                <a:lnTo>
                  <a:pt x="301" y="1863"/>
                </a:lnTo>
                <a:lnTo>
                  <a:pt x="299" y="1811"/>
                </a:lnTo>
                <a:lnTo>
                  <a:pt x="295" y="1761"/>
                </a:lnTo>
                <a:lnTo>
                  <a:pt x="290" y="1711"/>
                </a:lnTo>
                <a:lnTo>
                  <a:pt x="280" y="1661"/>
                </a:lnTo>
                <a:lnTo>
                  <a:pt x="271" y="1613"/>
                </a:lnTo>
                <a:lnTo>
                  <a:pt x="257" y="1563"/>
                </a:lnTo>
                <a:lnTo>
                  <a:pt x="242" y="1517"/>
                </a:lnTo>
                <a:lnTo>
                  <a:pt x="223" y="1469"/>
                </a:lnTo>
                <a:lnTo>
                  <a:pt x="203" y="1423"/>
                </a:lnTo>
                <a:lnTo>
                  <a:pt x="180" y="1379"/>
                </a:lnTo>
                <a:lnTo>
                  <a:pt x="155" y="1335"/>
                </a:lnTo>
                <a:lnTo>
                  <a:pt x="128" y="1293"/>
                </a:lnTo>
                <a:lnTo>
                  <a:pt x="100" y="1252"/>
                </a:lnTo>
                <a:lnTo>
                  <a:pt x="69" y="1212"/>
                </a:lnTo>
                <a:lnTo>
                  <a:pt x="36" y="1173"/>
                </a:lnTo>
                <a:lnTo>
                  <a:pt x="0" y="1137"/>
                </a:lnTo>
                <a:lnTo>
                  <a:pt x="1136" y="0"/>
                </a:lnTo>
                <a:close/>
              </a:path>
            </a:pathLst>
          </a:custGeom>
          <a:solidFill>
            <a:srgbClr val="355A9D">
              <a:alpha val="72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Freeform 45"/>
          <p:cNvSpPr>
            <a:spLocks/>
          </p:cNvSpPr>
          <p:nvPr/>
        </p:nvSpPr>
        <p:spPr bwMode="auto">
          <a:xfrm>
            <a:off x="5996069" y="3937846"/>
            <a:ext cx="1666232" cy="1629516"/>
          </a:xfrm>
          <a:custGeom>
            <a:avLst/>
            <a:gdLst>
              <a:gd name="T0" fmla="*/ 1906 w 1906"/>
              <a:gd name="T1" fmla="*/ 0 h 1863"/>
              <a:gd name="T2" fmla="*/ 1905 w 1906"/>
              <a:gd name="T3" fmla="*/ 131 h 1863"/>
              <a:gd name="T4" fmla="*/ 1895 w 1906"/>
              <a:gd name="T5" fmla="*/ 261 h 1863"/>
              <a:gd name="T6" fmla="*/ 1878 w 1906"/>
              <a:gd name="T7" fmla="*/ 390 h 1863"/>
              <a:gd name="T8" fmla="*/ 1857 w 1906"/>
              <a:gd name="T9" fmla="*/ 517 h 1863"/>
              <a:gd name="T10" fmla="*/ 1828 w 1906"/>
              <a:gd name="T11" fmla="*/ 644 h 1863"/>
              <a:gd name="T12" fmla="*/ 1793 w 1906"/>
              <a:gd name="T13" fmla="*/ 766 h 1863"/>
              <a:gd name="T14" fmla="*/ 1753 w 1906"/>
              <a:gd name="T15" fmla="*/ 889 h 1863"/>
              <a:gd name="T16" fmla="*/ 1707 w 1906"/>
              <a:gd name="T17" fmla="*/ 1009 h 1863"/>
              <a:gd name="T18" fmla="*/ 1655 w 1906"/>
              <a:gd name="T19" fmla="*/ 1126 h 1863"/>
              <a:gd name="T20" fmla="*/ 1597 w 1906"/>
              <a:gd name="T21" fmla="*/ 1241 h 1863"/>
              <a:gd name="T22" fmla="*/ 1534 w 1906"/>
              <a:gd name="T23" fmla="*/ 1352 h 1863"/>
              <a:gd name="T24" fmla="*/ 1465 w 1906"/>
              <a:gd name="T25" fmla="*/ 1462 h 1863"/>
              <a:gd name="T26" fmla="*/ 1390 w 1906"/>
              <a:gd name="T27" fmla="*/ 1568 h 1863"/>
              <a:gd name="T28" fmla="*/ 1311 w 1906"/>
              <a:gd name="T29" fmla="*/ 1669 h 1863"/>
              <a:gd name="T30" fmla="*/ 1225 w 1906"/>
              <a:gd name="T31" fmla="*/ 1769 h 1863"/>
              <a:gd name="T32" fmla="*/ 1136 w 1906"/>
              <a:gd name="T33" fmla="*/ 1863 h 1863"/>
              <a:gd name="T34" fmla="*/ 0 w 1906"/>
              <a:gd name="T35" fmla="*/ 726 h 1863"/>
              <a:gd name="T36" fmla="*/ 36 w 1906"/>
              <a:gd name="T37" fmla="*/ 690 h 1863"/>
              <a:gd name="T38" fmla="*/ 69 w 1906"/>
              <a:gd name="T39" fmla="*/ 651 h 1863"/>
              <a:gd name="T40" fmla="*/ 100 w 1906"/>
              <a:gd name="T41" fmla="*/ 613 h 1863"/>
              <a:gd name="T42" fmla="*/ 128 w 1906"/>
              <a:gd name="T43" fmla="*/ 571 h 1863"/>
              <a:gd name="T44" fmla="*/ 155 w 1906"/>
              <a:gd name="T45" fmla="*/ 528 h 1863"/>
              <a:gd name="T46" fmla="*/ 180 w 1906"/>
              <a:gd name="T47" fmla="*/ 484 h 1863"/>
              <a:gd name="T48" fmla="*/ 203 w 1906"/>
              <a:gd name="T49" fmla="*/ 440 h 1863"/>
              <a:gd name="T50" fmla="*/ 223 w 1906"/>
              <a:gd name="T51" fmla="*/ 394 h 1863"/>
              <a:gd name="T52" fmla="*/ 242 w 1906"/>
              <a:gd name="T53" fmla="*/ 348 h 1863"/>
              <a:gd name="T54" fmla="*/ 257 w 1906"/>
              <a:gd name="T55" fmla="*/ 300 h 1863"/>
              <a:gd name="T56" fmla="*/ 271 w 1906"/>
              <a:gd name="T57" fmla="*/ 252 h 1863"/>
              <a:gd name="T58" fmla="*/ 280 w 1906"/>
              <a:gd name="T59" fmla="*/ 202 h 1863"/>
              <a:gd name="T60" fmla="*/ 290 w 1906"/>
              <a:gd name="T61" fmla="*/ 152 h 1863"/>
              <a:gd name="T62" fmla="*/ 295 w 1906"/>
              <a:gd name="T63" fmla="*/ 102 h 1863"/>
              <a:gd name="T64" fmla="*/ 299 w 1906"/>
              <a:gd name="T65" fmla="*/ 52 h 1863"/>
              <a:gd name="T66" fmla="*/ 301 w 1906"/>
              <a:gd name="T67" fmla="*/ 0 h 1863"/>
              <a:gd name="T68" fmla="*/ 1906 w 1906"/>
              <a:gd name="T69" fmla="*/ 0 h 18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906" h="1863">
                <a:moveTo>
                  <a:pt x="1906" y="0"/>
                </a:moveTo>
                <a:lnTo>
                  <a:pt x="1905" y="131"/>
                </a:lnTo>
                <a:lnTo>
                  <a:pt x="1895" y="261"/>
                </a:lnTo>
                <a:lnTo>
                  <a:pt x="1878" y="390"/>
                </a:lnTo>
                <a:lnTo>
                  <a:pt x="1857" y="517"/>
                </a:lnTo>
                <a:lnTo>
                  <a:pt x="1828" y="644"/>
                </a:lnTo>
                <a:lnTo>
                  <a:pt x="1793" y="766"/>
                </a:lnTo>
                <a:lnTo>
                  <a:pt x="1753" y="889"/>
                </a:lnTo>
                <a:lnTo>
                  <a:pt x="1707" y="1009"/>
                </a:lnTo>
                <a:lnTo>
                  <a:pt x="1655" y="1126"/>
                </a:lnTo>
                <a:lnTo>
                  <a:pt x="1597" y="1241"/>
                </a:lnTo>
                <a:lnTo>
                  <a:pt x="1534" y="1352"/>
                </a:lnTo>
                <a:lnTo>
                  <a:pt x="1465" y="1462"/>
                </a:lnTo>
                <a:lnTo>
                  <a:pt x="1390" y="1568"/>
                </a:lnTo>
                <a:lnTo>
                  <a:pt x="1311" y="1669"/>
                </a:lnTo>
                <a:lnTo>
                  <a:pt x="1225" y="1769"/>
                </a:lnTo>
                <a:lnTo>
                  <a:pt x="1136" y="1863"/>
                </a:lnTo>
                <a:lnTo>
                  <a:pt x="0" y="726"/>
                </a:lnTo>
                <a:lnTo>
                  <a:pt x="36" y="690"/>
                </a:lnTo>
                <a:lnTo>
                  <a:pt x="69" y="651"/>
                </a:lnTo>
                <a:lnTo>
                  <a:pt x="100" y="613"/>
                </a:lnTo>
                <a:lnTo>
                  <a:pt x="128" y="571"/>
                </a:lnTo>
                <a:lnTo>
                  <a:pt x="155" y="528"/>
                </a:lnTo>
                <a:lnTo>
                  <a:pt x="180" y="484"/>
                </a:lnTo>
                <a:lnTo>
                  <a:pt x="203" y="440"/>
                </a:lnTo>
                <a:lnTo>
                  <a:pt x="223" y="394"/>
                </a:lnTo>
                <a:lnTo>
                  <a:pt x="242" y="348"/>
                </a:lnTo>
                <a:lnTo>
                  <a:pt x="257" y="300"/>
                </a:lnTo>
                <a:lnTo>
                  <a:pt x="271" y="252"/>
                </a:lnTo>
                <a:lnTo>
                  <a:pt x="280" y="202"/>
                </a:lnTo>
                <a:lnTo>
                  <a:pt x="290" y="152"/>
                </a:lnTo>
                <a:lnTo>
                  <a:pt x="295" y="102"/>
                </a:lnTo>
                <a:lnTo>
                  <a:pt x="299" y="52"/>
                </a:lnTo>
                <a:lnTo>
                  <a:pt x="301" y="0"/>
                </a:lnTo>
                <a:lnTo>
                  <a:pt x="1906" y="0"/>
                </a:lnTo>
                <a:close/>
              </a:path>
            </a:pathLst>
          </a:custGeom>
          <a:solidFill>
            <a:srgbClr val="3B64AD">
              <a:alpha val="6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Freeform 46"/>
          <p:cNvSpPr>
            <a:spLocks/>
          </p:cNvSpPr>
          <p:nvPr/>
        </p:nvSpPr>
        <p:spPr bwMode="auto">
          <a:xfrm>
            <a:off x="5298454" y="4637209"/>
            <a:ext cx="1629516" cy="1666232"/>
          </a:xfrm>
          <a:custGeom>
            <a:avLst/>
            <a:gdLst>
              <a:gd name="T0" fmla="*/ 1862 w 1862"/>
              <a:gd name="T1" fmla="*/ 1135 h 1906"/>
              <a:gd name="T2" fmla="*/ 1766 w 1862"/>
              <a:gd name="T3" fmla="*/ 1226 h 1906"/>
              <a:gd name="T4" fmla="*/ 1669 w 1862"/>
              <a:gd name="T5" fmla="*/ 1310 h 1906"/>
              <a:gd name="T6" fmla="*/ 1567 w 1862"/>
              <a:gd name="T7" fmla="*/ 1391 h 1906"/>
              <a:gd name="T8" fmla="*/ 1461 w 1862"/>
              <a:gd name="T9" fmla="*/ 1464 h 1906"/>
              <a:gd name="T10" fmla="*/ 1352 w 1862"/>
              <a:gd name="T11" fmla="*/ 1533 h 1906"/>
              <a:gd name="T12" fmla="*/ 1240 w 1862"/>
              <a:gd name="T13" fmla="*/ 1596 h 1906"/>
              <a:gd name="T14" fmla="*/ 1125 w 1862"/>
              <a:gd name="T15" fmla="*/ 1654 h 1906"/>
              <a:gd name="T16" fmla="*/ 1008 w 1862"/>
              <a:gd name="T17" fmla="*/ 1706 h 1906"/>
              <a:gd name="T18" fmla="*/ 887 w 1862"/>
              <a:gd name="T19" fmla="*/ 1752 h 1906"/>
              <a:gd name="T20" fmla="*/ 766 w 1862"/>
              <a:gd name="T21" fmla="*/ 1792 h 1906"/>
              <a:gd name="T22" fmla="*/ 641 w 1862"/>
              <a:gd name="T23" fmla="*/ 1827 h 1906"/>
              <a:gd name="T24" fmla="*/ 516 w 1862"/>
              <a:gd name="T25" fmla="*/ 1856 h 1906"/>
              <a:gd name="T26" fmla="*/ 390 w 1862"/>
              <a:gd name="T27" fmla="*/ 1877 h 1906"/>
              <a:gd name="T28" fmla="*/ 261 w 1862"/>
              <a:gd name="T29" fmla="*/ 1894 h 1906"/>
              <a:gd name="T30" fmla="*/ 131 w 1862"/>
              <a:gd name="T31" fmla="*/ 1904 h 1906"/>
              <a:gd name="T32" fmla="*/ 0 w 1862"/>
              <a:gd name="T33" fmla="*/ 1906 h 1906"/>
              <a:gd name="T34" fmla="*/ 0 w 1862"/>
              <a:gd name="T35" fmla="*/ 300 h 1906"/>
              <a:gd name="T36" fmla="*/ 52 w 1862"/>
              <a:gd name="T37" fmla="*/ 300 h 1906"/>
              <a:gd name="T38" fmla="*/ 102 w 1862"/>
              <a:gd name="T39" fmla="*/ 296 h 1906"/>
              <a:gd name="T40" fmla="*/ 152 w 1862"/>
              <a:gd name="T41" fmla="*/ 288 h 1906"/>
              <a:gd name="T42" fmla="*/ 202 w 1862"/>
              <a:gd name="T43" fmla="*/ 281 h 1906"/>
              <a:gd name="T44" fmla="*/ 250 w 1862"/>
              <a:gd name="T45" fmla="*/ 269 h 1906"/>
              <a:gd name="T46" fmla="*/ 299 w 1862"/>
              <a:gd name="T47" fmla="*/ 256 h 1906"/>
              <a:gd name="T48" fmla="*/ 346 w 1862"/>
              <a:gd name="T49" fmla="*/ 240 h 1906"/>
              <a:gd name="T50" fmla="*/ 394 w 1862"/>
              <a:gd name="T51" fmla="*/ 223 h 1906"/>
              <a:gd name="T52" fmla="*/ 440 w 1862"/>
              <a:gd name="T53" fmla="*/ 202 h 1906"/>
              <a:gd name="T54" fmla="*/ 484 w 1862"/>
              <a:gd name="T55" fmla="*/ 179 h 1906"/>
              <a:gd name="T56" fmla="*/ 528 w 1862"/>
              <a:gd name="T57" fmla="*/ 154 h 1906"/>
              <a:gd name="T58" fmla="*/ 570 w 1862"/>
              <a:gd name="T59" fmla="*/ 127 h 1906"/>
              <a:gd name="T60" fmla="*/ 611 w 1862"/>
              <a:gd name="T61" fmla="*/ 98 h 1906"/>
              <a:gd name="T62" fmla="*/ 651 w 1862"/>
              <a:gd name="T63" fmla="*/ 67 h 1906"/>
              <a:gd name="T64" fmla="*/ 689 w 1862"/>
              <a:gd name="T65" fmla="*/ 35 h 1906"/>
              <a:gd name="T66" fmla="*/ 726 w 1862"/>
              <a:gd name="T67" fmla="*/ 0 h 1906"/>
              <a:gd name="T68" fmla="*/ 1862 w 1862"/>
              <a:gd name="T69" fmla="*/ 1135 h 19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62" h="1906">
                <a:moveTo>
                  <a:pt x="1862" y="1135"/>
                </a:moveTo>
                <a:lnTo>
                  <a:pt x="1766" y="1226"/>
                </a:lnTo>
                <a:lnTo>
                  <a:pt x="1669" y="1310"/>
                </a:lnTo>
                <a:lnTo>
                  <a:pt x="1567" y="1391"/>
                </a:lnTo>
                <a:lnTo>
                  <a:pt x="1461" y="1464"/>
                </a:lnTo>
                <a:lnTo>
                  <a:pt x="1352" y="1533"/>
                </a:lnTo>
                <a:lnTo>
                  <a:pt x="1240" y="1596"/>
                </a:lnTo>
                <a:lnTo>
                  <a:pt x="1125" y="1654"/>
                </a:lnTo>
                <a:lnTo>
                  <a:pt x="1008" y="1706"/>
                </a:lnTo>
                <a:lnTo>
                  <a:pt x="887" y="1752"/>
                </a:lnTo>
                <a:lnTo>
                  <a:pt x="766" y="1792"/>
                </a:lnTo>
                <a:lnTo>
                  <a:pt x="641" y="1827"/>
                </a:lnTo>
                <a:lnTo>
                  <a:pt x="516" y="1856"/>
                </a:lnTo>
                <a:lnTo>
                  <a:pt x="390" y="1877"/>
                </a:lnTo>
                <a:lnTo>
                  <a:pt x="261" y="1894"/>
                </a:lnTo>
                <a:lnTo>
                  <a:pt x="131" y="1904"/>
                </a:lnTo>
                <a:lnTo>
                  <a:pt x="0" y="1906"/>
                </a:lnTo>
                <a:lnTo>
                  <a:pt x="0" y="300"/>
                </a:lnTo>
                <a:lnTo>
                  <a:pt x="52" y="300"/>
                </a:lnTo>
                <a:lnTo>
                  <a:pt x="102" y="296"/>
                </a:lnTo>
                <a:lnTo>
                  <a:pt x="152" y="288"/>
                </a:lnTo>
                <a:lnTo>
                  <a:pt x="202" y="281"/>
                </a:lnTo>
                <a:lnTo>
                  <a:pt x="250" y="269"/>
                </a:lnTo>
                <a:lnTo>
                  <a:pt x="299" y="256"/>
                </a:lnTo>
                <a:lnTo>
                  <a:pt x="346" y="240"/>
                </a:lnTo>
                <a:lnTo>
                  <a:pt x="394" y="223"/>
                </a:lnTo>
                <a:lnTo>
                  <a:pt x="440" y="202"/>
                </a:lnTo>
                <a:lnTo>
                  <a:pt x="484" y="179"/>
                </a:lnTo>
                <a:lnTo>
                  <a:pt x="528" y="154"/>
                </a:lnTo>
                <a:lnTo>
                  <a:pt x="570" y="127"/>
                </a:lnTo>
                <a:lnTo>
                  <a:pt x="611" y="98"/>
                </a:lnTo>
                <a:lnTo>
                  <a:pt x="651" y="67"/>
                </a:lnTo>
                <a:lnTo>
                  <a:pt x="689" y="35"/>
                </a:lnTo>
                <a:lnTo>
                  <a:pt x="726" y="0"/>
                </a:lnTo>
                <a:lnTo>
                  <a:pt x="1862" y="1135"/>
                </a:lnTo>
                <a:close/>
              </a:path>
            </a:pathLst>
          </a:custGeom>
          <a:solidFill>
            <a:srgbClr val="416EBD">
              <a:alpha val="84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152934" y="203857"/>
            <a:ext cx="58480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COMMUNICATION SLIDE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A84BEB6-702D-D541-9816-84E6FC47FF6F}"/>
              </a:ext>
            </a:extLst>
          </p:cNvPr>
          <p:cNvSpPr txBox="1"/>
          <p:nvPr/>
        </p:nvSpPr>
        <p:spPr>
          <a:xfrm>
            <a:off x="4646238" y="764270"/>
            <a:ext cx="28614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300" dirty="0">
                <a:solidFill>
                  <a:schemeClr val="bg1">
                    <a:lumMod val="65000"/>
                  </a:schemeClr>
                </a:solidFill>
                <a:latin typeface="+mj-lt"/>
                <a:cs typeface="Poppins Light" pitchFamily="2" charset="77"/>
              </a:rPr>
              <a:t>WRITE YOUR SUBTITLE HERE</a:t>
            </a:r>
          </a:p>
        </p:txBody>
      </p:sp>
      <p:sp>
        <p:nvSpPr>
          <p:cNvPr id="56" name="Freeform 43"/>
          <p:cNvSpPr>
            <a:spLocks/>
          </p:cNvSpPr>
          <p:nvPr/>
        </p:nvSpPr>
        <p:spPr bwMode="auto">
          <a:xfrm>
            <a:off x="5295526" y="1708311"/>
            <a:ext cx="1479550" cy="1514475"/>
          </a:xfrm>
          <a:custGeom>
            <a:avLst/>
            <a:gdLst>
              <a:gd name="T0" fmla="*/ 0 w 1862"/>
              <a:gd name="T1" fmla="*/ 0 h 1908"/>
              <a:gd name="T2" fmla="*/ 131 w 1862"/>
              <a:gd name="T3" fmla="*/ 4 h 1908"/>
              <a:gd name="T4" fmla="*/ 261 w 1862"/>
              <a:gd name="T5" fmla="*/ 14 h 1908"/>
              <a:gd name="T6" fmla="*/ 390 w 1862"/>
              <a:gd name="T7" fmla="*/ 29 h 1908"/>
              <a:gd name="T8" fmla="*/ 516 w 1862"/>
              <a:gd name="T9" fmla="*/ 50 h 1908"/>
              <a:gd name="T10" fmla="*/ 641 w 1862"/>
              <a:gd name="T11" fmla="*/ 79 h 1908"/>
              <a:gd name="T12" fmla="*/ 766 w 1862"/>
              <a:gd name="T13" fmla="*/ 114 h 1908"/>
              <a:gd name="T14" fmla="*/ 887 w 1862"/>
              <a:gd name="T15" fmla="*/ 154 h 1908"/>
              <a:gd name="T16" fmla="*/ 1008 w 1862"/>
              <a:gd name="T17" fmla="*/ 200 h 1908"/>
              <a:gd name="T18" fmla="*/ 1125 w 1862"/>
              <a:gd name="T19" fmla="*/ 252 h 1908"/>
              <a:gd name="T20" fmla="*/ 1240 w 1862"/>
              <a:gd name="T21" fmla="*/ 310 h 1908"/>
              <a:gd name="T22" fmla="*/ 1352 w 1862"/>
              <a:gd name="T23" fmla="*/ 373 h 1908"/>
              <a:gd name="T24" fmla="*/ 1461 w 1862"/>
              <a:gd name="T25" fmla="*/ 442 h 1908"/>
              <a:gd name="T26" fmla="*/ 1567 w 1862"/>
              <a:gd name="T27" fmla="*/ 517 h 1908"/>
              <a:gd name="T28" fmla="*/ 1669 w 1862"/>
              <a:gd name="T29" fmla="*/ 596 h 1908"/>
              <a:gd name="T30" fmla="*/ 1766 w 1862"/>
              <a:gd name="T31" fmla="*/ 680 h 1908"/>
              <a:gd name="T32" fmla="*/ 1862 w 1862"/>
              <a:gd name="T33" fmla="*/ 771 h 1908"/>
              <a:gd name="T34" fmla="*/ 726 w 1862"/>
              <a:gd name="T35" fmla="*/ 1908 h 1908"/>
              <a:gd name="T36" fmla="*/ 689 w 1862"/>
              <a:gd name="T37" fmla="*/ 1871 h 1908"/>
              <a:gd name="T38" fmla="*/ 651 w 1862"/>
              <a:gd name="T39" fmla="*/ 1839 h 1908"/>
              <a:gd name="T40" fmla="*/ 611 w 1862"/>
              <a:gd name="T41" fmla="*/ 1808 h 1908"/>
              <a:gd name="T42" fmla="*/ 570 w 1862"/>
              <a:gd name="T43" fmla="*/ 1779 h 1908"/>
              <a:gd name="T44" fmla="*/ 528 w 1862"/>
              <a:gd name="T45" fmla="*/ 1752 h 1908"/>
              <a:gd name="T46" fmla="*/ 484 w 1862"/>
              <a:gd name="T47" fmla="*/ 1727 h 1908"/>
              <a:gd name="T48" fmla="*/ 440 w 1862"/>
              <a:gd name="T49" fmla="*/ 1704 h 1908"/>
              <a:gd name="T50" fmla="*/ 394 w 1862"/>
              <a:gd name="T51" fmla="*/ 1685 h 1908"/>
              <a:gd name="T52" fmla="*/ 346 w 1862"/>
              <a:gd name="T53" fmla="*/ 1666 h 1908"/>
              <a:gd name="T54" fmla="*/ 299 w 1862"/>
              <a:gd name="T55" fmla="*/ 1650 h 1908"/>
              <a:gd name="T56" fmla="*/ 250 w 1862"/>
              <a:gd name="T57" fmla="*/ 1637 h 1908"/>
              <a:gd name="T58" fmla="*/ 202 w 1862"/>
              <a:gd name="T59" fmla="*/ 1625 h 1908"/>
              <a:gd name="T60" fmla="*/ 152 w 1862"/>
              <a:gd name="T61" fmla="*/ 1618 h 1908"/>
              <a:gd name="T62" fmla="*/ 102 w 1862"/>
              <a:gd name="T63" fmla="*/ 1612 h 1908"/>
              <a:gd name="T64" fmla="*/ 52 w 1862"/>
              <a:gd name="T65" fmla="*/ 1608 h 1908"/>
              <a:gd name="T66" fmla="*/ 0 w 1862"/>
              <a:gd name="T67" fmla="*/ 1606 h 1908"/>
              <a:gd name="T68" fmla="*/ 0 w 1862"/>
              <a:gd name="T69" fmla="*/ 0 h 19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62" h="1908">
                <a:moveTo>
                  <a:pt x="0" y="0"/>
                </a:moveTo>
                <a:lnTo>
                  <a:pt x="131" y="4"/>
                </a:lnTo>
                <a:lnTo>
                  <a:pt x="261" y="14"/>
                </a:lnTo>
                <a:lnTo>
                  <a:pt x="390" y="29"/>
                </a:lnTo>
                <a:lnTo>
                  <a:pt x="516" y="50"/>
                </a:lnTo>
                <a:lnTo>
                  <a:pt x="641" y="79"/>
                </a:lnTo>
                <a:lnTo>
                  <a:pt x="766" y="114"/>
                </a:lnTo>
                <a:lnTo>
                  <a:pt x="887" y="154"/>
                </a:lnTo>
                <a:lnTo>
                  <a:pt x="1008" y="200"/>
                </a:lnTo>
                <a:lnTo>
                  <a:pt x="1125" y="252"/>
                </a:lnTo>
                <a:lnTo>
                  <a:pt x="1240" y="310"/>
                </a:lnTo>
                <a:lnTo>
                  <a:pt x="1352" y="373"/>
                </a:lnTo>
                <a:lnTo>
                  <a:pt x="1461" y="442"/>
                </a:lnTo>
                <a:lnTo>
                  <a:pt x="1567" y="517"/>
                </a:lnTo>
                <a:lnTo>
                  <a:pt x="1669" y="596"/>
                </a:lnTo>
                <a:lnTo>
                  <a:pt x="1766" y="680"/>
                </a:lnTo>
                <a:lnTo>
                  <a:pt x="1862" y="771"/>
                </a:lnTo>
                <a:lnTo>
                  <a:pt x="726" y="1908"/>
                </a:lnTo>
                <a:lnTo>
                  <a:pt x="689" y="1871"/>
                </a:lnTo>
                <a:lnTo>
                  <a:pt x="651" y="1839"/>
                </a:lnTo>
                <a:lnTo>
                  <a:pt x="611" y="1808"/>
                </a:lnTo>
                <a:lnTo>
                  <a:pt x="570" y="1779"/>
                </a:lnTo>
                <a:lnTo>
                  <a:pt x="528" y="1752"/>
                </a:lnTo>
                <a:lnTo>
                  <a:pt x="484" y="1727"/>
                </a:lnTo>
                <a:lnTo>
                  <a:pt x="440" y="1704"/>
                </a:lnTo>
                <a:lnTo>
                  <a:pt x="394" y="1685"/>
                </a:lnTo>
                <a:lnTo>
                  <a:pt x="346" y="1666"/>
                </a:lnTo>
                <a:lnTo>
                  <a:pt x="299" y="1650"/>
                </a:lnTo>
                <a:lnTo>
                  <a:pt x="250" y="1637"/>
                </a:lnTo>
                <a:lnTo>
                  <a:pt x="202" y="1625"/>
                </a:lnTo>
                <a:lnTo>
                  <a:pt x="152" y="1618"/>
                </a:lnTo>
                <a:lnTo>
                  <a:pt x="102" y="1612"/>
                </a:lnTo>
                <a:lnTo>
                  <a:pt x="52" y="1608"/>
                </a:lnTo>
                <a:lnTo>
                  <a:pt x="0" y="1606"/>
                </a:ln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Freeform 44"/>
          <p:cNvSpPr>
            <a:spLocks/>
          </p:cNvSpPr>
          <p:nvPr/>
        </p:nvSpPr>
        <p:spPr bwMode="auto">
          <a:xfrm>
            <a:off x="5928939" y="2376648"/>
            <a:ext cx="1512888" cy="1479550"/>
          </a:xfrm>
          <a:custGeom>
            <a:avLst/>
            <a:gdLst>
              <a:gd name="T0" fmla="*/ 1136 w 1906"/>
              <a:gd name="T1" fmla="*/ 0 h 1863"/>
              <a:gd name="T2" fmla="*/ 1225 w 1906"/>
              <a:gd name="T3" fmla="*/ 96 h 1863"/>
              <a:gd name="T4" fmla="*/ 1311 w 1906"/>
              <a:gd name="T5" fmla="*/ 194 h 1863"/>
              <a:gd name="T6" fmla="*/ 1390 w 1906"/>
              <a:gd name="T7" fmla="*/ 296 h 1863"/>
              <a:gd name="T8" fmla="*/ 1465 w 1906"/>
              <a:gd name="T9" fmla="*/ 401 h 1863"/>
              <a:gd name="T10" fmla="*/ 1534 w 1906"/>
              <a:gd name="T11" fmla="*/ 511 h 1863"/>
              <a:gd name="T12" fmla="*/ 1597 w 1906"/>
              <a:gd name="T13" fmla="*/ 622 h 1863"/>
              <a:gd name="T14" fmla="*/ 1655 w 1906"/>
              <a:gd name="T15" fmla="*/ 737 h 1863"/>
              <a:gd name="T16" fmla="*/ 1707 w 1906"/>
              <a:gd name="T17" fmla="*/ 855 h 1863"/>
              <a:gd name="T18" fmla="*/ 1753 w 1906"/>
              <a:gd name="T19" fmla="*/ 976 h 1863"/>
              <a:gd name="T20" fmla="*/ 1793 w 1906"/>
              <a:gd name="T21" fmla="*/ 1097 h 1863"/>
              <a:gd name="T22" fmla="*/ 1828 w 1906"/>
              <a:gd name="T23" fmla="*/ 1221 h 1863"/>
              <a:gd name="T24" fmla="*/ 1857 w 1906"/>
              <a:gd name="T25" fmla="*/ 1346 h 1863"/>
              <a:gd name="T26" fmla="*/ 1878 w 1906"/>
              <a:gd name="T27" fmla="*/ 1475 h 1863"/>
              <a:gd name="T28" fmla="*/ 1895 w 1906"/>
              <a:gd name="T29" fmla="*/ 1602 h 1863"/>
              <a:gd name="T30" fmla="*/ 1905 w 1906"/>
              <a:gd name="T31" fmla="*/ 1732 h 1863"/>
              <a:gd name="T32" fmla="*/ 1906 w 1906"/>
              <a:gd name="T33" fmla="*/ 1863 h 1863"/>
              <a:gd name="T34" fmla="*/ 301 w 1906"/>
              <a:gd name="T35" fmla="*/ 1863 h 1863"/>
              <a:gd name="T36" fmla="*/ 299 w 1906"/>
              <a:gd name="T37" fmla="*/ 1811 h 1863"/>
              <a:gd name="T38" fmla="*/ 295 w 1906"/>
              <a:gd name="T39" fmla="*/ 1761 h 1863"/>
              <a:gd name="T40" fmla="*/ 290 w 1906"/>
              <a:gd name="T41" fmla="*/ 1711 h 1863"/>
              <a:gd name="T42" fmla="*/ 280 w 1906"/>
              <a:gd name="T43" fmla="*/ 1661 h 1863"/>
              <a:gd name="T44" fmla="*/ 271 w 1906"/>
              <a:gd name="T45" fmla="*/ 1613 h 1863"/>
              <a:gd name="T46" fmla="*/ 257 w 1906"/>
              <a:gd name="T47" fmla="*/ 1563 h 1863"/>
              <a:gd name="T48" fmla="*/ 242 w 1906"/>
              <a:gd name="T49" fmla="*/ 1517 h 1863"/>
              <a:gd name="T50" fmla="*/ 223 w 1906"/>
              <a:gd name="T51" fmla="*/ 1469 h 1863"/>
              <a:gd name="T52" fmla="*/ 203 w 1906"/>
              <a:gd name="T53" fmla="*/ 1423 h 1863"/>
              <a:gd name="T54" fmla="*/ 180 w 1906"/>
              <a:gd name="T55" fmla="*/ 1379 h 1863"/>
              <a:gd name="T56" fmla="*/ 155 w 1906"/>
              <a:gd name="T57" fmla="*/ 1335 h 1863"/>
              <a:gd name="T58" fmla="*/ 128 w 1906"/>
              <a:gd name="T59" fmla="*/ 1293 h 1863"/>
              <a:gd name="T60" fmla="*/ 100 w 1906"/>
              <a:gd name="T61" fmla="*/ 1252 h 1863"/>
              <a:gd name="T62" fmla="*/ 69 w 1906"/>
              <a:gd name="T63" fmla="*/ 1212 h 1863"/>
              <a:gd name="T64" fmla="*/ 36 w 1906"/>
              <a:gd name="T65" fmla="*/ 1173 h 1863"/>
              <a:gd name="T66" fmla="*/ 0 w 1906"/>
              <a:gd name="T67" fmla="*/ 1137 h 1863"/>
              <a:gd name="T68" fmla="*/ 1136 w 1906"/>
              <a:gd name="T69" fmla="*/ 0 h 18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906" h="1863">
                <a:moveTo>
                  <a:pt x="1136" y="0"/>
                </a:moveTo>
                <a:lnTo>
                  <a:pt x="1225" y="96"/>
                </a:lnTo>
                <a:lnTo>
                  <a:pt x="1311" y="194"/>
                </a:lnTo>
                <a:lnTo>
                  <a:pt x="1390" y="296"/>
                </a:lnTo>
                <a:lnTo>
                  <a:pt x="1465" y="401"/>
                </a:lnTo>
                <a:lnTo>
                  <a:pt x="1534" y="511"/>
                </a:lnTo>
                <a:lnTo>
                  <a:pt x="1597" y="622"/>
                </a:lnTo>
                <a:lnTo>
                  <a:pt x="1655" y="737"/>
                </a:lnTo>
                <a:lnTo>
                  <a:pt x="1707" y="855"/>
                </a:lnTo>
                <a:lnTo>
                  <a:pt x="1753" y="976"/>
                </a:lnTo>
                <a:lnTo>
                  <a:pt x="1793" y="1097"/>
                </a:lnTo>
                <a:lnTo>
                  <a:pt x="1828" y="1221"/>
                </a:lnTo>
                <a:lnTo>
                  <a:pt x="1857" y="1346"/>
                </a:lnTo>
                <a:lnTo>
                  <a:pt x="1878" y="1475"/>
                </a:lnTo>
                <a:lnTo>
                  <a:pt x="1895" y="1602"/>
                </a:lnTo>
                <a:lnTo>
                  <a:pt x="1905" y="1732"/>
                </a:lnTo>
                <a:lnTo>
                  <a:pt x="1906" y="1863"/>
                </a:lnTo>
                <a:lnTo>
                  <a:pt x="301" y="1863"/>
                </a:lnTo>
                <a:lnTo>
                  <a:pt x="299" y="1811"/>
                </a:lnTo>
                <a:lnTo>
                  <a:pt x="295" y="1761"/>
                </a:lnTo>
                <a:lnTo>
                  <a:pt x="290" y="1711"/>
                </a:lnTo>
                <a:lnTo>
                  <a:pt x="280" y="1661"/>
                </a:lnTo>
                <a:lnTo>
                  <a:pt x="271" y="1613"/>
                </a:lnTo>
                <a:lnTo>
                  <a:pt x="257" y="1563"/>
                </a:lnTo>
                <a:lnTo>
                  <a:pt x="242" y="1517"/>
                </a:lnTo>
                <a:lnTo>
                  <a:pt x="223" y="1469"/>
                </a:lnTo>
                <a:lnTo>
                  <a:pt x="203" y="1423"/>
                </a:lnTo>
                <a:lnTo>
                  <a:pt x="180" y="1379"/>
                </a:lnTo>
                <a:lnTo>
                  <a:pt x="155" y="1335"/>
                </a:lnTo>
                <a:lnTo>
                  <a:pt x="128" y="1293"/>
                </a:lnTo>
                <a:lnTo>
                  <a:pt x="100" y="1252"/>
                </a:lnTo>
                <a:lnTo>
                  <a:pt x="69" y="1212"/>
                </a:lnTo>
                <a:lnTo>
                  <a:pt x="36" y="1173"/>
                </a:lnTo>
                <a:lnTo>
                  <a:pt x="0" y="1137"/>
                </a:lnTo>
                <a:lnTo>
                  <a:pt x="1136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Freeform 45"/>
          <p:cNvSpPr>
            <a:spLocks/>
          </p:cNvSpPr>
          <p:nvPr/>
        </p:nvSpPr>
        <p:spPr bwMode="auto">
          <a:xfrm>
            <a:off x="5928939" y="3933986"/>
            <a:ext cx="1512888" cy="1479550"/>
          </a:xfrm>
          <a:custGeom>
            <a:avLst/>
            <a:gdLst>
              <a:gd name="T0" fmla="*/ 1906 w 1906"/>
              <a:gd name="T1" fmla="*/ 0 h 1863"/>
              <a:gd name="T2" fmla="*/ 1905 w 1906"/>
              <a:gd name="T3" fmla="*/ 131 h 1863"/>
              <a:gd name="T4" fmla="*/ 1895 w 1906"/>
              <a:gd name="T5" fmla="*/ 261 h 1863"/>
              <a:gd name="T6" fmla="*/ 1878 w 1906"/>
              <a:gd name="T7" fmla="*/ 390 h 1863"/>
              <a:gd name="T8" fmla="*/ 1857 w 1906"/>
              <a:gd name="T9" fmla="*/ 517 h 1863"/>
              <a:gd name="T10" fmla="*/ 1828 w 1906"/>
              <a:gd name="T11" fmla="*/ 644 h 1863"/>
              <a:gd name="T12" fmla="*/ 1793 w 1906"/>
              <a:gd name="T13" fmla="*/ 766 h 1863"/>
              <a:gd name="T14" fmla="*/ 1753 w 1906"/>
              <a:gd name="T15" fmla="*/ 889 h 1863"/>
              <a:gd name="T16" fmla="*/ 1707 w 1906"/>
              <a:gd name="T17" fmla="*/ 1009 h 1863"/>
              <a:gd name="T18" fmla="*/ 1655 w 1906"/>
              <a:gd name="T19" fmla="*/ 1126 h 1863"/>
              <a:gd name="T20" fmla="*/ 1597 w 1906"/>
              <a:gd name="T21" fmla="*/ 1241 h 1863"/>
              <a:gd name="T22" fmla="*/ 1534 w 1906"/>
              <a:gd name="T23" fmla="*/ 1352 h 1863"/>
              <a:gd name="T24" fmla="*/ 1465 w 1906"/>
              <a:gd name="T25" fmla="*/ 1462 h 1863"/>
              <a:gd name="T26" fmla="*/ 1390 w 1906"/>
              <a:gd name="T27" fmla="*/ 1568 h 1863"/>
              <a:gd name="T28" fmla="*/ 1311 w 1906"/>
              <a:gd name="T29" fmla="*/ 1669 h 1863"/>
              <a:gd name="T30" fmla="*/ 1225 w 1906"/>
              <a:gd name="T31" fmla="*/ 1769 h 1863"/>
              <a:gd name="T32" fmla="*/ 1136 w 1906"/>
              <a:gd name="T33" fmla="*/ 1863 h 1863"/>
              <a:gd name="T34" fmla="*/ 0 w 1906"/>
              <a:gd name="T35" fmla="*/ 726 h 1863"/>
              <a:gd name="T36" fmla="*/ 36 w 1906"/>
              <a:gd name="T37" fmla="*/ 690 h 1863"/>
              <a:gd name="T38" fmla="*/ 69 w 1906"/>
              <a:gd name="T39" fmla="*/ 651 h 1863"/>
              <a:gd name="T40" fmla="*/ 100 w 1906"/>
              <a:gd name="T41" fmla="*/ 613 h 1863"/>
              <a:gd name="T42" fmla="*/ 128 w 1906"/>
              <a:gd name="T43" fmla="*/ 571 h 1863"/>
              <a:gd name="T44" fmla="*/ 155 w 1906"/>
              <a:gd name="T45" fmla="*/ 528 h 1863"/>
              <a:gd name="T46" fmla="*/ 180 w 1906"/>
              <a:gd name="T47" fmla="*/ 484 h 1863"/>
              <a:gd name="T48" fmla="*/ 203 w 1906"/>
              <a:gd name="T49" fmla="*/ 440 h 1863"/>
              <a:gd name="T50" fmla="*/ 223 w 1906"/>
              <a:gd name="T51" fmla="*/ 394 h 1863"/>
              <a:gd name="T52" fmla="*/ 242 w 1906"/>
              <a:gd name="T53" fmla="*/ 348 h 1863"/>
              <a:gd name="T54" fmla="*/ 257 w 1906"/>
              <a:gd name="T55" fmla="*/ 300 h 1863"/>
              <a:gd name="T56" fmla="*/ 271 w 1906"/>
              <a:gd name="T57" fmla="*/ 252 h 1863"/>
              <a:gd name="T58" fmla="*/ 280 w 1906"/>
              <a:gd name="T59" fmla="*/ 202 h 1863"/>
              <a:gd name="T60" fmla="*/ 290 w 1906"/>
              <a:gd name="T61" fmla="*/ 152 h 1863"/>
              <a:gd name="T62" fmla="*/ 295 w 1906"/>
              <a:gd name="T63" fmla="*/ 102 h 1863"/>
              <a:gd name="T64" fmla="*/ 299 w 1906"/>
              <a:gd name="T65" fmla="*/ 52 h 1863"/>
              <a:gd name="T66" fmla="*/ 301 w 1906"/>
              <a:gd name="T67" fmla="*/ 0 h 1863"/>
              <a:gd name="T68" fmla="*/ 1906 w 1906"/>
              <a:gd name="T69" fmla="*/ 0 h 18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906" h="1863">
                <a:moveTo>
                  <a:pt x="1906" y="0"/>
                </a:moveTo>
                <a:lnTo>
                  <a:pt x="1905" y="131"/>
                </a:lnTo>
                <a:lnTo>
                  <a:pt x="1895" y="261"/>
                </a:lnTo>
                <a:lnTo>
                  <a:pt x="1878" y="390"/>
                </a:lnTo>
                <a:lnTo>
                  <a:pt x="1857" y="517"/>
                </a:lnTo>
                <a:lnTo>
                  <a:pt x="1828" y="644"/>
                </a:lnTo>
                <a:lnTo>
                  <a:pt x="1793" y="766"/>
                </a:lnTo>
                <a:lnTo>
                  <a:pt x="1753" y="889"/>
                </a:lnTo>
                <a:lnTo>
                  <a:pt x="1707" y="1009"/>
                </a:lnTo>
                <a:lnTo>
                  <a:pt x="1655" y="1126"/>
                </a:lnTo>
                <a:lnTo>
                  <a:pt x="1597" y="1241"/>
                </a:lnTo>
                <a:lnTo>
                  <a:pt x="1534" y="1352"/>
                </a:lnTo>
                <a:lnTo>
                  <a:pt x="1465" y="1462"/>
                </a:lnTo>
                <a:lnTo>
                  <a:pt x="1390" y="1568"/>
                </a:lnTo>
                <a:lnTo>
                  <a:pt x="1311" y="1669"/>
                </a:lnTo>
                <a:lnTo>
                  <a:pt x="1225" y="1769"/>
                </a:lnTo>
                <a:lnTo>
                  <a:pt x="1136" y="1863"/>
                </a:lnTo>
                <a:lnTo>
                  <a:pt x="0" y="726"/>
                </a:lnTo>
                <a:lnTo>
                  <a:pt x="36" y="690"/>
                </a:lnTo>
                <a:lnTo>
                  <a:pt x="69" y="651"/>
                </a:lnTo>
                <a:lnTo>
                  <a:pt x="100" y="613"/>
                </a:lnTo>
                <a:lnTo>
                  <a:pt x="128" y="571"/>
                </a:lnTo>
                <a:lnTo>
                  <a:pt x="155" y="528"/>
                </a:lnTo>
                <a:lnTo>
                  <a:pt x="180" y="484"/>
                </a:lnTo>
                <a:lnTo>
                  <a:pt x="203" y="440"/>
                </a:lnTo>
                <a:lnTo>
                  <a:pt x="223" y="394"/>
                </a:lnTo>
                <a:lnTo>
                  <a:pt x="242" y="348"/>
                </a:lnTo>
                <a:lnTo>
                  <a:pt x="257" y="300"/>
                </a:lnTo>
                <a:lnTo>
                  <a:pt x="271" y="252"/>
                </a:lnTo>
                <a:lnTo>
                  <a:pt x="280" y="202"/>
                </a:lnTo>
                <a:lnTo>
                  <a:pt x="290" y="152"/>
                </a:lnTo>
                <a:lnTo>
                  <a:pt x="295" y="102"/>
                </a:lnTo>
                <a:lnTo>
                  <a:pt x="299" y="52"/>
                </a:lnTo>
                <a:lnTo>
                  <a:pt x="301" y="0"/>
                </a:lnTo>
                <a:lnTo>
                  <a:pt x="1906" y="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Freeform 46"/>
          <p:cNvSpPr>
            <a:spLocks/>
          </p:cNvSpPr>
          <p:nvPr/>
        </p:nvSpPr>
        <p:spPr bwMode="auto">
          <a:xfrm>
            <a:off x="5295526" y="4568986"/>
            <a:ext cx="1479550" cy="1512888"/>
          </a:xfrm>
          <a:custGeom>
            <a:avLst/>
            <a:gdLst>
              <a:gd name="T0" fmla="*/ 1862 w 1862"/>
              <a:gd name="T1" fmla="*/ 1135 h 1906"/>
              <a:gd name="T2" fmla="*/ 1766 w 1862"/>
              <a:gd name="T3" fmla="*/ 1226 h 1906"/>
              <a:gd name="T4" fmla="*/ 1669 w 1862"/>
              <a:gd name="T5" fmla="*/ 1310 h 1906"/>
              <a:gd name="T6" fmla="*/ 1567 w 1862"/>
              <a:gd name="T7" fmla="*/ 1391 h 1906"/>
              <a:gd name="T8" fmla="*/ 1461 w 1862"/>
              <a:gd name="T9" fmla="*/ 1464 h 1906"/>
              <a:gd name="T10" fmla="*/ 1352 w 1862"/>
              <a:gd name="T11" fmla="*/ 1533 h 1906"/>
              <a:gd name="T12" fmla="*/ 1240 w 1862"/>
              <a:gd name="T13" fmla="*/ 1596 h 1906"/>
              <a:gd name="T14" fmla="*/ 1125 w 1862"/>
              <a:gd name="T15" fmla="*/ 1654 h 1906"/>
              <a:gd name="T16" fmla="*/ 1008 w 1862"/>
              <a:gd name="T17" fmla="*/ 1706 h 1906"/>
              <a:gd name="T18" fmla="*/ 887 w 1862"/>
              <a:gd name="T19" fmla="*/ 1752 h 1906"/>
              <a:gd name="T20" fmla="*/ 766 w 1862"/>
              <a:gd name="T21" fmla="*/ 1792 h 1906"/>
              <a:gd name="T22" fmla="*/ 641 w 1862"/>
              <a:gd name="T23" fmla="*/ 1827 h 1906"/>
              <a:gd name="T24" fmla="*/ 516 w 1862"/>
              <a:gd name="T25" fmla="*/ 1856 h 1906"/>
              <a:gd name="T26" fmla="*/ 390 w 1862"/>
              <a:gd name="T27" fmla="*/ 1877 h 1906"/>
              <a:gd name="T28" fmla="*/ 261 w 1862"/>
              <a:gd name="T29" fmla="*/ 1894 h 1906"/>
              <a:gd name="T30" fmla="*/ 131 w 1862"/>
              <a:gd name="T31" fmla="*/ 1904 h 1906"/>
              <a:gd name="T32" fmla="*/ 0 w 1862"/>
              <a:gd name="T33" fmla="*/ 1906 h 1906"/>
              <a:gd name="T34" fmla="*/ 0 w 1862"/>
              <a:gd name="T35" fmla="*/ 300 h 1906"/>
              <a:gd name="T36" fmla="*/ 52 w 1862"/>
              <a:gd name="T37" fmla="*/ 300 h 1906"/>
              <a:gd name="T38" fmla="*/ 102 w 1862"/>
              <a:gd name="T39" fmla="*/ 296 h 1906"/>
              <a:gd name="T40" fmla="*/ 152 w 1862"/>
              <a:gd name="T41" fmla="*/ 288 h 1906"/>
              <a:gd name="T42" fmla="*/ 202 w 1862"/>
              <a:gd name="T43" fmla="*/ 281 h 1906"/>
              <a:gd name="T44" fmla="*/ 250 w 1862"/>
              <a:gd name="T45" fmla="*/ 269 h 1906"/>
              <a:gd name="T46" fmla="*/ 299 w 1862"/>
              <a:gd name="T47" fmla="*/ 256 h 1906"/>
              <a:gd name="T48" fmla="*/ 346 w 1862"/>
              <a:gd name="T49" fmla="*/ 240 h 1906"/>
              <a:gd name="T50" fmla="*/ 394 w 1862"/>
              <a:gd name="T51" fmla="*/ 223 h 1906"/>
              <a:gd name="T52" fmla="*/ 440 w 1862"/>
              <a:gd name="T53" fmla="*/ 202 h 1906"/>
              <a:gd name="T54" fmla="*/ 484 w 1862"/>
              <a:gd name="T55" fmla="*/ 179 h 1906"/>
              <a:gd name="T56" fmla="*/ 528 w 1862"/>
              <a:gd name="T57" fmla="*/ 154 h 1906"/>
              <a:gd name="T58" fmla="*/ 570 w 1862"/>
              <a:gd name="T59" fmla="*/ 127 h 1906"/>
              <a:gd name="T60" fmla="*/ 611 w 1862"/>
              <a:gd name="T61" fmla="*/ 98 h 1906"/>
              <a:gd name="T62" fmla="*/ 651 w 1862"/>
              <a:gd name="T63" fmla="*/ 67 h 1906"/>
              <a:gd name="T64" fmla="*/ 689 w 1862"/>
              <a:gd name="T65" fmla="*/ 35 h 1906"/>
              <a:gd name="T66" fmla="*/ 726 w 1862"/>
              <a:gd name="T67" fmla="*/ 0 h 1906"/>
              <a:gd name="T68" fmla="*/ 1862 w 1862"/>
              <a:gd name="T69" fmla="*/ 1135 h 19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862" h="1906">
                <a:moveTo>
                  <a:pt x="1862" y="1135"/>
                </a:moveTo>
                <a:lnTo>
                  <a:pt x="1766" y="1226"/>
                </a:lnTo>
                <a:lnTo>
                  <a:pt x="1669" y="1310"/>
                </a:lnTo>
                <a:lnTo>
                  <a:pt x="1567" y="1391"/>
                </a:lnTo>
                <a:lnTo>
                  <a:pt x="1461" y="1464"/>
                </a:lnTo>
                <a:lnTo>
                  <a:pt x="1352" y="1533"/>
                </a:lnTo>
                <a:lnTo>
                  <a:pt x="1240" y="1596"/>
                </a:lnTo>
                <a:lnTo>
                  <a:pt x="1125" y="1654"/>
                </a:lnTo>
                <a:lnTo>
                  <a:pt x="1008" y="1706"/>
                </a:lnTo>
                <a:lnTo>
                  <a:pt x="887" y="1752"/>
                </a:lnTo>
                <a:lnTo>
                  <a:pt x="766" y="1792"/>
                </a:lnTo>
                <a:lnTo>
                  <a:pt x="641" y="1827"/>
                </a:lnTo>
                <a:lnTo>
                  <a:pt x="516" y="1856"/>
                </a:lnTo>
                <a:lnTo>
                  <a:pt x="390" y="1877"/>
                </a:lnTo>
                <a:lnTo>
                  <a:pt x="261" y="1894"/>
                </a:lnTo>
                <a:lnTo>
                  <a:pt x="131" y="1904"/>
                </a:lnTo>
                <a:lnTo>
                  <a:pt x="0" y="1906"/>
                </a:lnTo>
                <a:lnTo>
                  <a:pt x="0" y="300"/>
                </a:lnTo>
                <a:lnTo>
                  <a:pt x="52" y="300"/>
                </a:lnTo>
                <a:lnTo>
                  <a:pt x="102" y="296"/>
                </a:lnTo>
                <a:lnTo>
                  <a:pt x="152" y="288"/>
                </a:lnTo>
                <a:lnTo>
                  <a:pt x="202" y="281"/>
                </a:lnTo>
                <a:lnTo>
                  <a:pt x="250" y="269"/>
                </a:lnTo>
                <a:lnTo>
                  <a:pt x="299" y="256"/>
                </a:lnTo>
                <a:lnTo>
                  <a:pt x="346" y="240"/>
                </a:lnTo>
                <a:lnTo>
                  <a:pt x="394" y="223"/>
                </a:lnTo>
                <a:lnTo>
                  <a:pt x="440" y="202"/>
                </a:lnTo>
                <a:lnTo>
                  <a:pt x="484" y="179"/>
                </a:lnTo>
                <a:lnTo>
                  <a:pt x="528" y="154"/>
                </a:lnTo>
                <a:lnTo>
                  <a:pt x="570" y="127"/>
                </a:lnTo>
                <a:lnTo>
                  <a:pt x="611" y="98"/>
                </a:lnTo>
                <a:lnTo>
                  <a:pt x="651" y="67"/>
                </a:lnTo>
                <a:lnTo>
                  <a:pt x="689" y="35"/>
                </a:lnTo>
                <a:lnTo>
                  <a:pt x="726" y="0"/>
                </a:lnTo>
                <a:lnTo>
                  <a:pt x="1862" y="1135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8" name="Group 77"/>
          <p:cNvGrpSpPr/>
          <p:nvPr/>
        </p:nvGrpSpPr>
        <p:grpSpPr>
          <a:xfrm>
            <a:off x="4502704" y="3174169"/>
            <a:ext cx="1464582" cy="1463040"/>
            <a:chOff x="4559700" y="3187866"/>
            <a:chExt cx="1464582" cy="1463040"/>
          </a:xfrm>
        </p:grpSpPr>
        <p:sp>
          <p:nvSpPr>
            <p:cNvPr id="75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559700" y="3187866"/>
              <a:ext cx="1464582" cy="146304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98000">
                  <a:schemeClr val="bg1">
                    <a:lumMod val="75000"/>
                  </a:schemeClr>
                </a:gs>
              </a:gsLst>
              <a:lin ang="5400000" scaled="1"/>
            </a:gradFill>
            <a:ln>
              <a:solidFill>
                <a:schemeClr val="bg1">
                  <a:lumMod val="75000"/>
                </a:schemeClr>
              </a:solidFill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76" name="Freeform 102">
              <a:extLst>
                <a:ext uri="{FF2B5EF4-FFF2-40B4-BE49-F238E27FC236}">
                  <a16:creationId xmlns:a16="http://schemas.microsoft.com/office/drawing/2014/main" id="{ECEE1FC6-9B0D-0546-8B58-A78ED132665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4650919" y="3278989"/>
              <a:ext cx="1282144" cy="1280794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</p:spPr>
          <p:txBody>
            <a:bodyPr wrap="none" anchor="ctr"/>
            <a:lstStyle/>
            <a:p>
              <a:endParaRPr lang="en-US" sz="6530" dirty="0">
                <a:latin typeface="Lato Light" panose="020F0502020204030203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110AA845-A083-2445-8603-929A4FD52FCE}"/>
                </a:ext>
              </a:extLst>
            </p:cNvPr>
            <p:cNvSpPr txBox="1"/>
            <p:nvPr/>
          </p:nvSpPr>
          <p:spPr>
            <a:xfrm>
              <a:off x="4616295" y="3667165"/>
              <a:ext cx="1351391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2400" dirty="0" smtClean="0">
                  <a:solidFill>
                    <a:schemeClr val="bg1">
                      <a:lumMod val="50000"/>
                    </a:schemeClr>
                  </a:solidFill>
                  <a:cs typeface="Poppins" pitchFamily="2" charset="77"/>
                </a:rPr>
                <a:t>TEXT</a:t>
              </a:r>
              <a:endParaRPr lang="en-US" sz="2400" dirty="0">
                <a:solidFill>
                  <a:schemeClr val="bg1">
                    <a:lumMod val="50000"/>
                  </a:schemeClr>
                </a:solidFill>
                <a:cs typeface="Poppins" pitchFamily="2" charset="77"/>
              </a:endParaRPr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80C8DA0E-7173-A64E-A597-3A293BE2EF59}"/>
              </a:ext>
            </a:extLst>
          </p:cNvPr>
          <p:cNvSpPr txBox="1"/>
          <p:nvPr/>
        </p:nvSpPr>
        <p:spPr>
          <a:xfrm>
            <a:off x="7562488" y="1278002"/>
            <a:ext cx="939681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ITEM 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01</a:t>
            </a:r>
          </a:p>
        </p:txBody>
      </p:sp>
      <p:sp>
        <p:nvSpPr>
          <p:cNvPr id="80" name="Subtitle 2">
            <a:extLst>
              <a:ext uri="{FF2B5EF4-FFF2-40B4-BE49-F238E27FC236}">
                <a16:creationId xmlns:a16="http://schemas.microsoft.com/office/drawing/2014/main" id="{B1E7D87B-19EC-DF4E-9944-5294A17D47B9}"/>
              </a:ext>
            </a:extLst>
          </p:cNvPr>
          <p:cNvSpPr txBox="1">
            <a:spLocks/>
          </p:cNvSpPr>
          <p:nvPr/>
        </p:nvSpPr>
        <p:spPr>
          <a:xfrm>
            <a:off x="7562489" y="1666082"/>
            <a:ext cx="2605396" cy="60016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2E385F0F-DE21-D94C-A12B-C9F2B781849B}"/>
              </a:ext>
            </a:extLst>
          </p:cNvPr>
          <p:cNvSpPr txBox="1"/>
          <p:nvPr/>
        </p:nvSpPr>
        <p:spPr>
          <a:xfrm>
            <a:off x="8594817" y="2396124"/>
            <a:ext cx="95891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ITEM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02</a:t>
            </a:r>
          </a:p>
        </p:txBody>
      </p:sp>
      <p:sp>
        <p:nvSpPr>
          <p:cNvPr id="82" name="Subtitle 2">
            <a:extLst>
              <a:ext uri="{FF2B5EF4-FFF2-40B4-BE49-F238E27FC236}">
                <a16:creationId xmlns:a16="http://schemas.microsoft.com/office/drawing/2014/main" id="{8236229B-3403-DC43-9686-672FEB759155}"/>
              </a:ext>
            </a:extLst>
          </p:cNvPr>
          <p:cNvSpPr txBox="1">
            <a:spLocks/>
          </p:cNvSpPr>
          <p:nvPr/>
        </p:nvSpPr>
        <p:spPr>
          <a:xfrm>
            <a:off x="8594818" y="2784204"/>
            <a:ext cx="2436992" cy="87716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ea typeface="Lato Light" panose="020F0502020204030203" pitchFamily="34" charset="0"/>
                <a:cs typeface="Calibri" panose="020F0502020204030204" pitchFamily="34" charset="0"/>
              </a:rPr>
              <a:t>The technique by which businesses seek to go above and beyond traditional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B4135E0E-BF6D-8341-A00B-AB8BA67EE61F}"/>
              </a:ext>
            </a:extLst>
          </p:cNvPr>
          <p:cNvSpPr txBox="1"/>
          <p:nvPr/>
        </p:nvSpPr>
        <p:spPr>
          <a:xfrm>
            <a:off x="8594817" y="4381275"/>
            <a:ext cx="914033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ITEM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03</a:t>
            </a:r>
          </a:p>
        </p:txBody>
      </p:sp>
      <p:sp>
        <p:nvSpPr>
          <p:cNvPr id="84" name="Subtitle 2">
            <a:extLst>
              <a:ext uri="{FF2B5EF4-FFF2-40B4-BE49-F238E27FC236}">
                <a16:creationId xmlns:a16="http://schemas.microsoft.com/office/drawing/2014/main" id="{04E778C1-8C28-FA43-BA87-8674335D5A31}"/>
              </a:ext>
            </a:extLst>
          </p:cNvPr>
          <p:cNvSpPr txBox="1">
            <a:spLocks/>
          </p:cNvSpPr>
          <p:nvPr/>
        </p:nvSpPr>
        <p:spPr>
          <a:xfrm>
            <a:off x="8594818" y="4769355"/>
            <a:ext cx="2528432" cy="738664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84BD51C5-0080-E74A-B81A-D196608ED14B}"/>
              </a:ext>
            </a:extLst>
          </p:cNvPr>
          <p:cNvSpPr txBox="1"/>
          <p:nvPr/>
        </p:nvSpPr>
        <p:spPr>
          <a:xfrm>
            <a:off x="7341652" y="5886827"/>
            <a:ext cx="958917" cy="338554"/>
          </a:xfrm>
          <a:prstGeom prst="rect">
            <a:avLst/>
          </a:prstGeom>
          <a:noFill/>
        </p:spPr>
        <p:txBody>
          <a:bodyPr wrap="none" rtlCol="0" anchor="b" anchorCtr="0">
            <a:spAutoFit/>
          </a:bodyPr>
          <a:lstStyle/>
          <a:p>
            <a:r>
              <a:rPr lang="en-US" sz="1600" b="1" dirty="0">
                <a:solidFill>
                  <a:schemeClr val="tx2"/>
                </a:solidFill>
                <a:ea typeface="League Spartan" charset="0"/>
                <a:cs typeface="Poppins" pitchFamily="2" charset="77"/>
              </a:rPr>
              <a:t>ITEM</a:t>
            </a:r>
            <a:r>
              <a:rPr lang="en-US" sz="1600" b="1" dirty="0" smtClean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   </a:t>
            </a:r>
            <a:r>
              <a:rPr lang="en-US" sz="1600" b="1" dirty="0">
                <a:solidFill>
                  <a:schemeClr val="tx2"/>
                </a:solidFill>
                <a:latin typeface="+mj-lt"/>
                <a:ea typeface="League Spartan" charset="0"/>
                <a:cs typeface="Poppins" pitchFamily="2" charset="77"/>
              </a:rPr>
              <a:t>04</a:t>
            </a:r>
          </a:p>
        </p:txBody>
      </p:sp>
      <p:sp>
        <p:nvSpPr>
          <p:cNvPr id="86" name="Subtitle 2">
            <a:extLst>
              <a:ext uri="{FF2B5EF4-FFF2-40B4-BE49-F238E27FC236}">
                <a16:creationId xmlns:a16="http://schemas.microsoft.com/office/drawing/2014/main" id="{719BF284-0C92-5946-939D-B2E1E86C21BB}"/>
              </a:ext>
            </a:extLst>
          </p:cNvPr>
          <p:cNvSpPr txBox="1">
            <a:spLocks/>
          </p:cNvSpPr>
          <p:nvPr/>
        </p:nvSpPr>
        <p:spPr>
          <a:xfrm>
            <a:off x="7341652" y="6274907"/>
            <a:ext cx="2605397" cy="507831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1750"/>
              </a:lnSpc>
            </a:pPr>
            <a:r>
              <a:rPr lang="en-US" sz="1200" dirty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The technique by which businesses seek to go above and beyond traditional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6771124" y="901323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noFill/>
                <a:latin typeface="Franklin Gothic Heavy" panose="020B0903020102020204" pitchFamily="34" charset="0"/>
              </a:rPr>
              <a:t>1</a:t>
            </a:r>
            <a:endParaRPr lang="en-US" sz="6600" dirty="0">
              <a:ln>
                <a:solidFill>
                  <a:schemeClr val="accent2">
                    <a:lumMod val="75000"/>
                  </a:schemeClr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7833111" y="2317847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rgbClr val="002060"/>
                  </a:solidFill>
                </a:ln>
                <a:noFill/>
                <a:latin typeface="Franklin Gothic Heavy" panose="020B0903020102020204" pitchFamily="34" charset="0"/>
              </a:rPr>
              <a:t>2</a:t>
            </a:r>
            <a:endParaRPr lang="en-US" sz="6600" dirty="0">
              <a:ln>
                <a:solidFill>
                  <a:srgbClr val="00206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6579947" y="5738604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rgbClr val="007A37"/>
                  </a:solidFill>
                </a:ln>
                <a:noFill/>
                <a:latin typeface="Franklin Gothic Heavy" panose="020B0903020102020204" pitchFamily="34" charset="0"/>
              </a:rPr>
              <a:t>4</a:t>
            </a:r>
            <a:endParaRPr lang="en-US" sz="6600" dirty="0">
              <a:ln>
                <a:solidFill>
                  <a:srgbClr val="007A37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7833111" y="4268025"/>
            <a:ext cx="61676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>
                <a:ln>
                  <a:solidFill>
                    <a:srgbClr val="FFC000"/>
                  </a:solidFill>
                </a:ln>
                <a:noFill/>
                <a:latin typeface="Franklin Gothic Heavy" panose="020B0903020102020204" pitchFamily="34" charset="0"/>
              </a:rPr>
              <a:t>3</a:t>
            </a:r>
            <a:endParaRPr lang="en-US" sz="6600" dirty="0">
              <a:ln>
                <a:solidFill>
                  <a:srgbClr val="FFC000"/>
                </a:solidFill>
              </a:ln>
              <a:noFill/>
              <a:latin typeface="Franklin Gothic Heavy" panose="020B0903020102020204" pitchFamily="34" charset="0"/>
            </a:endParaRPr>
          </a:p>
        </p:txBody>
      </p:sp>
      <p:sp>
        <p:nvSpPr>
          <p:cNvPr id="94" name="Rectangle 2"/>
          <p:cNvSpPr/>
          <p:nvPr/>
        </p:nvSpPr>
        <p:spPr>
          <a:xfrm>
            <a:off x="-1" y="0"/>
            <a:ext cx="2829731" cy="6858000"/>
          </a:xfrm>
          <a:custGeom>
            <a:avLst/>
            <a:gdLst>
              <a:gd name="connsiteX0" fmla="*/ 0 w 4850674"/>
              <a:gd name="connsiteY0" fmla="*/ 0 h 6858000"/>
              <a:gd name="connsiteX1" fmla="*/ 4850674 w 4850674"/>
              <a:gd name="connsiteY1" fmla="*/ 0 h 6858000"/>
              <a:gd name="connsiteX2" fmla="*/ 4850674 w 4850674"/>
              <a:gd name="connsiteY2" fmla="*/ 6858000 h 6858000"/>
              <a:gd name="connsiteX3" fmla="*/ 0 w 4850674"/>
              <a:gd name="connsiteY3" fmla="*/ 6858000 h 6858000"/>
              <a:gd name="connsiteX4" fmla="*/ 0 w 4850674"/>
              <a:gd name="connsiteY4" fmla="*/ 0 h 6858000"/>
              <a:gd name="connsiteX0" fmla="*/ 0 w 4850674"/>
              <a:gd name="connsiteY0" fmla="*/ 0 h 6858000"/>
              <a:gd name="connsiteX1" fmla="*/ 4850674 w 4850674"/>
              <a:gd name="connsiteY1" fmla="*/ 0 h 6858000"/>
              <a:gd name="connsiteX2" fmla="*/ 4850674 w 4850674"/>
              <a:gd name="connsiteY2" fmla="*/ 6858000 h 6858000"/>
              <a:gd name="connsiteX3" fmla="*/ 0 w 4850674"/>
              <a:gd name="connsiteY3" fmla="*/ 6858000 h 6858000"/>
              <a:gd name="connsiteX4" fmla="*/ 0 w 4850674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50674" h="6858000">
                <a:moveTo>
                  <a:pt x="0" y="0"/>
                </a:moveTo>
                <a:lnTo>
                  <a:pt x="4850674" y="0"/>
                </a:lnTo>
                <a:cubicBezTo>
                  <a:pt x="4850674" y="2286000"/>
                  <a:pt x="104502" y="2194560"/>
                  <a:pt x="4850674" y="6858000"/>
                </a:cubicBez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7030A0"/>
              </a:gs>
              <a:gs pos="51000">
                <a:srgbClr val="002060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27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Isosceles Triangle 104"/>
          <p:cNvSpPr/>
          <p:nvPr/>
        </p:nvSpPr>
        <p:spPr>
          <a:xfrm rot="327943">
            <a:off x="426789" y="5843344"/>
            <a:ext cx="914400" cy="70982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Isosceles Triangle 105"/>
          <p:cNvSpPr/>
          <p:nvPr/>
        </p:nvSpPr>
        <p:spPr>
          <a:xfrm rot="18122028">
            <a:off x="1187992" y="5786877"/>
            <a:ext cx="914400" cy="70982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Isosceles Triangle 106"/>
          <p:cNvSpPr/>
          <p:nvPr/>
        </p:nvSpPr>
        <p:spPr>
          <a:xfrm rot="19893219">
            <a:off x="902587" y="4828412"/>
            <a:ext cx="914400" cy="70982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Isosceles Triangle 107"/>
          <p:cNvSpPr/>
          <p:nvPr/>
        </p:nvSpPr>
        <p:spPr>
          <a:xfrm rot="3855299">
            <a:off x="218891" y="4951987"/>
            <a:ext cx="914400" cy="709821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Isosceles Triangle 108"/>
          <p:cNvSpPr/>
          <p:nvPr/>
        </p:nvSpPr>
        <p:spPr>
          <a:xfrm rot="20796181">
            <a:off x="721379" y="4359792"/>
            <a:ext cx="552082" cy="46599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Isosceles Triangle 109"/>
          <p:cNvSpPr/>
          <p:nvPr/>
        </p:nvSpPr>
        <p:spPr>
          <a:xfrm rot="1065046">
            <a:off x="178754" y="4423403"/>
            <a:ext cx="552082" cy="46599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Isosceles Triangle 110"/>
          <p:cNvSpPr/>
          <p:nvPr/>
        </p:nvSpPr>
        <p:spPr>
          <a:xfrm rot="1078421">
            <a:off x="344390" y="3788026"/>
            <a:ext cx="371267" cy="31726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Isosceles Triangle 111"/>
          <p:cNvSpPr/>
          <p:nvPr/>
        </p:nvSpPr>
        <p:spPr>
          <a:xfrm rot="20938253">
            <a:off x="908776" y="3779660"/>
            <a:ext cx="371267" cy="31726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Isosceles Triangle 112"/>
          <p:cNvSpPr/>
          <p:nvPr/>
        </p:nvSpPr>
        <p:spPr>
          <a:xfrm rot="20938253">
            <a:off x="650402" y="3278622"/>
            <a:ext cx="371267" cy="317269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Isosceles Triangle 113"/>
          <p:cNvSpPr/>
          <p:nvPr/>
        </p:nvSpPr>
        <p:spPr>
          <a:xfrm rot="20938253">
            <a:off x="310309" y="3121814"/>
            <a:ext cx="293633" cy="21732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Subtitle 2">
            <a:extLst>
              <a:ext uri="{FF2B5EF4-FFF2-40B4-BE49-F238E27FC236}">
                <a16:creationId xmlns:a16="http://schemas.microsoft.com/office/drawing/2014/main" id="{04E778C1-8C28-FA43-BA87-8674335D5A31}"/>
              </a:ext>
            </a:extLst>
          </p:cNvPr>
          <p:cNvSpPr txBox="1">
            <a:spLocks/>
          </p:cNvSpPr>
          <p:nvPr/>
        </p:nvSpPr>
        <p:spPr>
          <a:xfrm>
            <a:off x="2249769" y="3308494"/>
            <a:ext cx="2032461" cy="877163"/>
          </a:xfrm>
          <a:prstGeom prst="rect">
            <a:avLst/>
          </a:prstGeom>
        </p:spPr>
        <p:txBody>
          <a:bodyPr vert="horz" wrap="square" lIns="45720" tIns="22860" rIns="45720" bIns="22860" rtlCol="0" anchor="t">
            <a:spAutoFit/>
          </a:bodyPr>
          <a:lstStyle>
            <a:lvl1pPr marL="0" indent="0" algn="ctr" defTabSz="1087636" rtl="0" eaLnBrk="1" latinLnBrk="0" hangingPunct="1">
              <a:lnSpc>
                <a:spcPct val="120000"/>
              </a:lnSpc>
              <a:spcBef>
                <a:spcPct val="20000"/>
              </a:spcBef>
              <a:buFont typeface="Arial"/>
              <a:buNone/>
              <a:defRPr sz="2400" kern="1200">
                <a:solidFill>
                  <a:schemeClr val="tx2"/>
                </a:solidFill>
                <a:latin typeface="Open Sans Light"/>
                <a:ea typeface="+mn-ea"/>
                <a:cs typeface="Open Sans Light"/>
              </a:defRPr>
            </a:lvl1pPr>
            <a:lvl2pPr marL="108763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2pPr>
            <a:lvl3pPr marL="2175271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3pPr>
            <a:lvl4pPr marL="3262912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4pPr>
            <a:lvl5pPr marL="4350546" indent="0" algn="ctr" defTabSz="1087636" rtl="0" eaLnBrk="1" latinLnBrk="0" hangingPunct="1">
              <a:lnSpc>
                <a:spcPct val="130000"/>
              </a:lnSpc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Open Sans"/>
                <a:ea typeface="+mn-ea"/>
                <a:cs typeface="Open Sans"/>
              </a:defRPr>
            </a:lvl5pPr>
            <a:lvl6pPr marL="5438184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6525820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7613455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8701091" indent="0" algn="ctr" defTabSz="1087636" rtl="0" eaLnBrk="1" latinLnBrk="0" hangingPunct="1">
              <a:spcBef>
                <a:spcPct val="20000"/>
              </a:spcBef>
              <a:buFont typeface="Arial"/>
              <a:buNone/>
              <a:defRPr sz="4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sz="1800" b="1" dirty="0" smtClean="0">
                <a:solidFill>
                  <a:schemeClr val="tx1"/>
                </a:solidFill>
                <a:latin typeface="+mj-lt"/>
                <a:ea typeface="Lato Light" panose="020F0502020204030203" pitchFamily="34" charset="0"/>
                <a:cs typeface="Mukta ExtraLight" panose="020B0000000000000000" pitchFamily="34" charset="77"/>
              </a:rPr>
              <a:t>Businesses Seek To Go Above And Beyond Traditional</a:t>
            </a:r>
            <a:endParaRPr lang="en-US" sz="1800" b="1" dirty="0">
              <a:solidFill>
                <a:schemeClr val="tx1"/>
              </a:solidFill>
              <a:latin typeface="+mj-lt"/>
              <a:ea typeface="Lato Light" panose="020F0502020204030203" pitchFamily="34" charset="0"/>
              <a:cs typeface="Mukta ExtraLight" panose="020B0000000000000000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87326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15489</TotalTime>
  <Words>75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Arial</vt:lpstr>
      <vt:lpstr>Calibri</vt:lpstr>
      <vt:lpstr>Calibri Light</vt:lpstr>
      <vt:lpstr>Franklin Gothic Heavy</vt:lpstr>
      <vt:lpstr>Lato Light</vt:lpstr>
      <vt:lpstr>League Spartan</vt:lpstr>
      <vt:lpstr>Mukta ExtraLight</vt:lpstr>
      <vt:lpstr>Poppins</vt:lpstr>
      <vt:lpstr>Poppins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MyPC;Amir Adnan</dc:creator>
  <cp:lastModifiedBy>MyPC</cp:lastModifiedBy>
  <cp:revision>247</cp:revision>
  <dcterms:created xsi:type="dcterms:W3CDTF">2024-01-26T19:28:33Z</dcterms:created>
  <dcterms:modified xsi:type="dcterms:W3CDTF">2024-04-20T15:56:43Z</dcterms:modified>
</cp:coreProperties>
</file>