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440-409F-A125-12BB2BADE5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A440-409F-A125-12BB2BADE50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A440-409F-A125-12BB2BADE50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A440-409F-A125-12BB2BADE507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0.32</c:v>
                </c:pt>
                <c:pt idx="2">
                  <c:v>0.48</c:v>
                </c:pt>
                <c:pt idx="3">
                  <c:v>0.23</c:v>
                </c:pt>
                <c:pt idx="4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440-409F-A125-12BB2BADE5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0.44999999999999996</c:v>
                </c:pt>
                <c:pt idx="1">
                  <c:v>0.67999999999999994</c:v>
                </c:pt>
                <c:pt idx="2">
                  <c:v>0.52</c:v>
                </c:pt>
                <c:pt idx="3">
                  <c:v>0.77</c:v>
                </c:pt>
                <c:pt idx="4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440-409F-A125-12BB2BADE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-130412768"/>
        <c:axId val="-130422016"/>
      </c:barChart>
      <c:catAx>
        <c:axId val="-1304127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>
            <a:noFill/>
          </a:ln>
        </c:spPr>
        <c:crossAx val="-130422016"/>
        <c:crosses val="autoZero"/>
        <c:auto val="1"/>
        <c:lblAlgn val="ctr"/>
        <c:lblOffset val="100"/>
        <c:noMultiLvlLbl val="0"/>
      </c:catAx>
      <c:valAx>
        <c:axId val="-130422016"/>
        <c:scaling>
          <c:orientation val="minMax"/>
          <c:max val="1"/>
        </c:scaling>
        <c:delete val="0"/>
        <c:axPos val="t"/>
        <c:numFmt formatCode="0%" sourceLinked="1"/>
        <c:majorTickMark val="none"/>
        <c:minorTickMark val="none"/>
        <c:tickLblPos val="none"/>
        <c:spPr>
          <a:ln>
            <a:noFill/>
          </a:ln>
        </c:spPr>
        <c:crossAx val="-130412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 i="0">
          <a:solidFill>
            <a:schemeClr val="bg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A9A-41BA-B8CA-25691F11410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A9A-41BA-B8CA-25691F1141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0A9A-41BA-B8CA-25691F11410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0A9A-41BA-B8CA-25691F114108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0.63</c:v>
                </c:pt>
                <c:pt idx="2">
                  <c:v>0.48</c:v>
                </c:pt>
                <c:pt idx="3">
                  <c:v>0.5</c:v>
                </c:pt>
                <c:pt idx="4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9A-41BA-B8CA-25691F1141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0.19999999999999996</c:v>
                </c:pt>
                <c:pt idx="1">
                  <c:v>0.37</c:v>
                </c:pt>
                <c:pt idx="2">
                  <c:v>0.52</c:v>
                </c:pt>
                <c:pt idx="3">
                  <c:v>0.5</c:v>
                </c:pt>
                <c:pt idx="4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A9A-41BA-B8CA-25691F114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-130394272"/>
        <c:axId val="-130405152"/>
      </c:barChart>
      <c:catAx>
        <c:axId val="-13039427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>
            <a:noFill/>
          </a:ln>
        </c:spPr>
        <c:crossAx val="-130405152"/>
        <c:crosses val="autoZero"/>
        <c:auto val="1"/>
        <c:lblAlgn val="ctr"/>
        <c:lblOffset val="100"/>
        <c:noMultiLvlLbl val="0"/>
      </c:catAx>
      <c:valAx>
        <c:axId val="-130405152"/>
        <c:scaling>
          <c:orientation val="minMax"/>
          <c:max val="1"/>
        </c:scaling>
        <c:delete val="0"/>
        <c:axPos val="t"/>
        <c:numFmt formatCode="0%" sourceLinked="1"/>
        <c:majorTickMark val="none"/>
        <c:minorTickMark val="none"/>
        <c:tickLblPos val="none"/>
        <c:spPr>
          <a:ln>
            <a:noFill/>
          </a:ln>
        </c:spPr>
        <c:crossAx val="-130394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 i="0">
          <a:solidFill>
            <a:schemeClr val="bg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A9A-41BA-B8CA-25691F11410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A9A-41BA-B8CA-25691F1141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0A9A-41BA-B8CA-25691F11410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0A9A-41BA-B8CA-25691F114108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0.7</c:v>
                </c:pt>
                <c:pt idx="2">
                  <c:v>0.5</c:v>
                </c:pt>
                <c:pt idx="3">
                  <c:v>0.55000000000000004</c:v>
                </c:pt>
                <c:pt idx="4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9A-41BA-B8CA-25691F1141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9.9999999999999978E-2</c:v>
                </c:pt>
                <c:pt idx="1">
                  <c:v>0.30000000000000004</c:v>
                </c:pt>
                <c:pt idx="2">
                  <c:v>0.5</c:v>
                </c:pt>
                <c:pt idx="3">
                  <c:v>0.44999999999999996</c:v>
                </c:pt>
                <c:pt idx="4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A9A-41BA-B8CA-25691F114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-130394272"/>
        <c:axId val="-130405152"/>
      </c:barChart>
      <c:catAx>
        <c:axId val="-13039427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>
            <a:noFill/>
          </a:ln>
        </c:spPr>
        <c:crossAx val="-130405152"/>
        <c:crosses val="autoZero"/>
        <c:auto val="1"/>
        <c:lblAlgn val="ctr"/>
        <c:lblOffset val="100"/>
        <c:noMultiLvlLbl val="0"/>
      </c:catAx>
      <c:valAx>
        <c:axId val="-130405152"/>
        <c:scaling>
          <c:orientation val="minMax"/>
          <c:max val="1"/>
        </c:scaling>
        <c:delete val="0"/>
        <c:axPos val="t"/>
        <c:numFmt formatCode="0%" sourceLinked="1"/>
        <c:majorTickMark val="none"/>
        <c:minorTickMark val="none"/>
        <c:tickLblPos val="none"/>
        <c:spPr>
          <a:ln>
            <a:noFill/>
          </a:ln>
        </c:spPr>
        <c:crossAx val="-130394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 i="0">
          <a:solidFill>
            <a:schemeClr val="bg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68D91CE-F7AB-434C-BA34-8684762810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374029"/>
              </p:ext>
            </p:extLst>
          </p:nvPr>
        </p:nvGraphicFramePr>
        <p:xfrm>
          <a:off x="1221840" y="1967722"/>
          <a:ext cx="3200400" cy="4433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BC1A985-EC72-8E41-94DB-E78E16FF4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1387212"/>
              </p:ext>
            </p:extLst>
          </p:nvPr>
        </p:nvGraphicFramePr>
        <p:xfrm>
          <a:off x="4646238" y="1854869"/>
          <a:ext cx="3200400" cy="454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COMPARISON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9270" y="2095043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44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8863" y="2864484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44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862" y="3743113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44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861" y="4621742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4400" dirty="0">
              <a:ln>
                <a:solidFill>
                  <a:srgbClr val="0070C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8861" y="5391183"/>
            <a:ext cx="616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>
                  <a:solidFill>
                    <a:srgbClr val="0070C0"/>
                  </a:solidFill>
                </a:ln>
                <a:noFill/>
                <a:latin typeface="Franklin Gothic Heavy" panose="020B0903020102020204" pitchFamily="34" charset="0"/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1392086" y="1273663"/>
            <a:ext cx="1170833" cy="4001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OPTION 1</a:t>
            </a:r>
            <a:endParaRPr lang="en-US" sz="20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1392086" y="1587212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4794346" y="1224570"/>
            <a:ext cx="1170833" cy="4001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OPTION 2</a:t>
            </a:r>
            <a:endParaRPr lang="en-US" sz="20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4794346" y="1538119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DBC1A985-EC72-8E41-94DB-E78E16FF4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1956731"/>
              </p:ext>
            </p:extLst>
          </p:nvPr>
        </p:nvGraphicFramePr>
        <p:xfrm>
          <a:off x="8016898" y="1854869"/>
          <a:ext cx="3200400" cy="454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8165006" y="1224570"/>
            <a:ext cx="1170833" cy="400110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OPTION 3</a:t>
            </a:r>
            <a:endParaRPr lang="en-US" sz="2000" b="1" dirty="0">
              <a:solidFill>
                <a:schemeClr val="tx2"/>
              </a:solidFill>
              <a:latin typeface="+mj-lt"/>
              <a:ea typeface="League Spartan" charset="0"/>
              <a:cs typeface="Poppins" pitchFamily="2" charset="77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8165006" y="1538119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</p:spTree>
    <p:extLst>
      <p:ext uri="{BB962C8B-B14F-4D97-AF65-F5344CB8AC3E}">
        <p14:creationId xmlns:p14="http://schemas.microsoft.com/office/powerpoint/2010/main" val="3969216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53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Franklin Gothic Heavy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2024-04-20T15:57:21Z</dcterms:modified>
</cp:coreProperties>
</file>