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27983"/>
              </p:ext>
            </p:extLst>
          </p:nvPr>
        </p:nvGraphicFramePr>
        <p:xfrm>
          <a:off x="812302" y="1234307"/>
          <a:ext cx="10848477" cy="5242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9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2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12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1277">
                  <a:extLst>
                    <a:ext uri="{9D8B030D-6E8A-4147-A177-3AD203B41FA5}">
                      <a16:colId xmlns:a16="http://schemas.microsoft.com/office/drawing/2014/main" val="1271073706"/>
                    </a:ext>
                  </a:extLst>
                </a:gridCol>
                <a:gridCol w="1441277">
                  <a:extLst>
                    <a:ext uri="{9D8B030D-6E8A-4147-A177-3AD203B41FA5}">
                      <a16:colId xmlns:a16="http://schemas.microsoft.com/office/drawing/2014/main" val="1447706057"/>
                    </a:ext>
                  </a:extLst>
                </a:gridCol>
                <a:gridCol w="1441277">
                  <a:extLst>
                    <a:ext uri="{9D8B030D-6E8A-4147-A177-3AD203B41FA5}">
                      <a16:colId xmlns:a16="http://schemas.microsoft.com/office/drawing/2014/main" val="2046502206"/>
                    </a:ext>
                  </a:extLst>
                </a:gridCol>
                <a:gridCol w="1441277">
                  <a:extLst>
                    <a:ext uri="{9D8B030D-6E8A-4147-A177-3AD203B41FA5}">
                      <a16:colId xmlns:a16="http://schemas.microsoft.com/office/drawing/2014/main" val="3488882887"/>
                    </a:ext>
                  </a:extLst>
                </a:gridCol>
              </a:tblGrid>
              <a:tr h="345264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NET SALES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2022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2023</a:t>
                      </a:r>
                    </a:p>
                  </a:txBody>
                  <a:tcPr marL="45720" marR="45720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2024</a:t>
                      </a:r>
                    </a:p>
                  </a:txBody>
                  <a:tcPr marL="45720" marR="45720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FORECAST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cs typeface="SABIC Typeface Text" panose="020B0603060202020204" pitchFamily="34" charset="0"/>
                        </a:rPr>
                        <a:t>BUDET</a:t>
                      </a:r>
                    </a:p>
                  </a:txBody>
                  <a:tcPr marL="45720" marR="45720" horzOverflow="overflow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NET SALES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281961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CAPEX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MI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CDE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OPEX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148410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MANPOWER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507519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611252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RENTAL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12000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778683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096520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OTHER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3414133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101156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EBITDA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649560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40%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914962"/>
                  </a:ext>
                </a:extLst>
              </a:tr>
              <a:tr h="287720">
                <a:tc>
                  <a:txBody>
                    <a:bodyPr/>
                    <a:lstStyle/>
                    <a:p>
                      <a:pPr marL="0" marR="0" lvl="0" indent="0" algn="l" defTabSz="9398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SABIC Typeface Text" panose="020B0603060202020204" pitchFamily="34" charset="0"/>
                      </a:endParaRP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DEPRECIATION &amp; AMORTIZATION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6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10000</a:t>
                      </a:r>
                    </a:p>
                  </a:txBody>
                  <a:tcPr marL="45720" marR="45720" horzOverflow="overflow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8085011"/>
                  </a:ext>
                </a:extLst>
              </a:tr>
            </a:tbl>
          </a:graphicData>
        </a:graphic>
      </p:graphicFrame>
      <p:sp>
        <p:nvSpPr>
          <p:cNvPr id="466" name="TextBox 465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COST &amp; BUDGET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7" name="TextBox 466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152963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149</Words>
  <Application>Microsoft Office PowerPoint</Application>
  <PresentationFormat>Widescreen</PresentationFormat>
  <Paragraphs>104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Poppins Light</vt:lpstr>
      <vt:lpstr>SABIC Typeface Text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2024-04-20T15:57:55Z</dcterms:modified>
</cp:coreProperties>
</file>