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9" r:id="rId2"/>
    <p:sldId id="302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F69512"/>
    <a:srgbClr val="002060"/>
    <a:srgbClr val="00CCFF"/>
    <a:srgbClr val="1F4E79"/>
    <a:srgbClr val="28449D"/>
    <a:srgbClr val="2F5597"/>
    <a:srgbClr val="E2F7FF"/>
    <a:srgbClr val="C5EEFF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912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664F-46A3-8341-62B50B755A63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664F-46A3-8341-62B50B755A6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4F-46A3-8341-62B50B755A6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rgbClr val="00206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664F-46A3-8341-62B50B755A63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664F-46A3-8341-62B50B755A6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60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64F-46A3-8341-62B50B755A6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664F-46A3-8341-62B50B755A63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664F-46A3-8341-62B50B755A6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70</c:v>
                </c:pt>
                <c:pt idx="1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64F-46A3-8341-62B50B755A63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Column3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664F-46A3-8341-62B50B755A63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64F-46A3-8341-62B50B755A6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64F-46A3-8341-62B50B755A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31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TITLE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50"/>
      <c:rAngAx val="0"/>
      <c:perspective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159308522161085E-2"/>
          <c:y val="0.12328360388549395"/>
          <c:w val="0.73474950713093512"/>
          <c:h val="0.78498072979641198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</c:spPr>
          <c:dPt>
            <c:idx val="0"/>
            <c:bubble3D val="0"/>
            <c:spPr>
              <a:solidFill>
                <a:srgbClr val="0070C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4-664F-46A3-8341-62B50B755A63}"/>
              </c:ext>
            </c:extLst>
          </c:dPt>
          <c:dPt>
            <c:idx val="1"/>
            <c:bubble3D val="0"/>
            <c:spPr>
              <a:solidFill>
                <a:srgbClr val="009999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0-664F-46A3-8341-62B50B755A63}"/>
              </c:ext>
            </c:extLst>
          </c:dPt>
          <c:dPt>
            <c:idx val="2"/>
            <c:bubble3D val="0"/>
            <c:spPr>
              <a:solidFill>
                <a:srgbClr val="C0000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96F3-44BE-8D99-94013C454611}"/>
              </c:ext>
            </c:extLst>
          </c:dPt>
          <c:dPt>
            <c:idx val="3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0-96F3-44BE-8D99-94013C45461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50</c:v>
                </c:pt>
                <c:pt idx="1">
                  <c:v>30</c:v>
                </c:pt>
                <c:pt idx="2">
                  <c:v>1.4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4F-46A3-8341-62B50B755A6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rgbClr val="00206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664F-46A3-8341-62B50B755A63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664F-46A3-8341-62B50B755A6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3F5F-4034-B220-AEFB4FB4B23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3F5F-4034-B220-AEFB4FB4B23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60</c:v>
                </c:pt>
                <c:pt idx="1">
                  <c:v>20</c:v>
                </c:pt>
                <c:pt idx="2">
                  <c:v>30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64F-46A3-8341-62B50B755A6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dPt>
            <c:idx val="0"/>
            <c:bubble3D val="0"/>
            <c:spPr>
              <a:solidFill>
                <a:srgbClr val="0070C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2-664F-46A3-8341-62B50B755A63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E-664F-46A3-8341-62B50B755A6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3F5F-4034-B220-AEFB4FB4B23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7-3F5F-4034-B220-AEFB4FB4B23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70</c:v>
                </c:pt>
                <c:pt idx="1">
                  <c:v>15</c:v>
                </c:pt>
                <c:pt idx="2">
                  <c:v>6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64F-46A3-8341-62B50B755A63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Column3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664F-46A3-8341-62B50B755A63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664F-46A3-8341-62B50B755A6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D-3F5F-4034-B220-AEFB4FB4B23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F-3F5F-4034-B220-AEFB4FB4B23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80</c:v>
                </c:pt>
                <c:pt idx="1">
                  <c:v>20</c:v>
                </c:pt>
                <c:pt idx="2">
                  <c:v>18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64F-46A3-8341-62B50B755A63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972275990761316"/>
          <c:y val="0.80457567767393223"/>
          <c:w val="0.51474986521945854"/>
          <c:h val="0.1130140763373745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12700" cap="flat" cmpd="sng" algn="ctr">
      <a:noFill/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862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9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632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168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494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42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745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600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623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907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836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238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685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781970857"/>
              </p:ext>
            </p:extLst>
          </p:nvPr>
        </p:nvGraphicFramePr>
        <p:xfrm>
          <a:off x="1743076" y="1850407"/>
          <a:ext cx="5848350" cy="45951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0C8DA0E-7173-A64E-A597-3A293BE2EF59}"/>
              </a:ext>
            </a:extLst>
          </p:cNvPr>
          <p:cNvSpPr txBox="1"/>
          <p:nvPr/>
        </p:nvSpPr>
        <p:spPr>
          <a:xfrm>
            <a:off x="8712484" y="1118624"/>
            <a:ext cx="939681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6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ITEM   </a:t>
            </a:r>
            <a:r>
              <a:rPr lang="en-US" sz="160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01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B1E7D87B-19EC-DF4E-9944-5294A17D47B9}"/>
              </a:ext>
            </a:extLst>
          </p:cNvPr>
          <p:cNvSpPr txBox="1">
            <a:spLocks/>
          </p:cNvSpPr>
          <p:nvPr/>
        </p:nvSpPr>
        <p:spPr>
          <a:xfrm>
            <a:off x="8712485" y="1506704"/>
            <a:ext cx="2605396" cy="600164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385F0F-DE21-D94C-A12B-C9F2B781849B}"/>
              </a:ext>
            </a:extLst>
          </p:cNvPr>
          <p:cNvSpPr txBox="1"/>
          <p:nvPr/>
        </p:nvSpPr>
        <p:spPr>
          <a:xfrm>
            <a:off x="8712484" y="2464171"/>
            <a:ext cx="958917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ea typeface="League Spartan" charset="0"/>
                <a:cs typeface="Poppins" pitchFamily="2" charset="77"/>
              </a:rPr>
              <a:t>ITEM</a:t>
            </a:r>
            <a:r>
              <a:rPr lang="en-US" sz="16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   </a:t>
            </a:r>
            <a:r>
              <a:rPr lang="en-US" sz="160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02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236229B-3403-DC43-9686-672FEB759155}"/>
              </a:ext>
            </a:extLst>
          </p:cNvPr>
          <p:cNvSpPr txBox="1">
            <a:spLocks/>
          </p:cNvSpPr>
          <p:nvPr/>
        </p:nvSpPr>
        <p:spPr>
          <a:xfrm>
            <a:off x="8712484" y="2753705"/>
            <a:ext cx="2684641" cy="600164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135E0E-BF6D-8341-A00B-AB8BA67EE61F}"/>
              </a:ext>
            </a:extLst>
          </p:cNvPr>
          <p:cNvSpPr txBox="1"/>
          <p:nvPr/>
        </p:nvSpPr>
        <p:spPr>
          <a:xfrm>
            <a:off x="8712484" y="3821750"/>
            <a:ext cx="914033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ea typeface="League Spartan" charset="0"/>
                <a:cs typeface="Poppins" pitchFamily="2" charset="77"/>
              </a:rPr>
              <a:t>ITEM</a:t>
            </a:r>
            <a:r>
              <a:rPr lang="en-US" sz="16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  </a:t>
            </a:r>
            <a:r>
              <a:rPr lang="en-US" sz="160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03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04E778C1-8C28-FA43-BA87-8674335D5A31}"/>
              </a:ext>
            </a:extLst>
          </p:cNvPr>
          <p:cNvSpPr txBox="1">
            <a:spLocks/>
          </p:cNvSpPr>
          <p:nvPr/>
        </p:nvSpPr>
        <p:spPr>
          <a:xfrm>
            <a:off x="8712485" y="4209830"/>
            <a:ext cx="2770366" cy="507831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+mj-lt"/>
                <a:ea typeface="Lato Light" panose="020F0502020204030203" pitchFamily="34" charset="0"/>
                <a:cs typeface="Mukta ExtraLight" panose="020B0000000000000000" pitchFamily="34" charset="77"/>
              </a:rPr>
              <a:t>The technique by which businesses seek to go above and beyond traditional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4BD51C5-0080-E74A-B81A-D196608ED14B}"/>
              </a:ext>
            </a:extLst>
          </p:cNvPr>
          <p:cNvSpPr txBox="1"/>
          <p:nvPr/>
        </p:nvSpPr>
        <p:spPr>
          <a:xfrm>
            <a:off x="8712484" y="5307302"/>
            <a:ext cx="958917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ea typeface="League Spartan" charset="0"/>
                <a:cs typeface="Poppins" pitchFamily="2" charset="77"/>
              </a:rPr>
              <a:t>ITEM</a:t>
            </a:r>
            <a:r>
              <a:rPr lang="en-US" sz="16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   </a:t>
            </a:r>
            <a:r>
              <a:rPr lang="en-US" sz="160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04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719BF284-0C92-5946-939D-B2E1E86C21BB}"/>
              </a:ext>
            </a:extLst>
          </p:cNvPr>
          <p:cNvSpPr txBox="1">
            <a:spLocks/>
          </p:cNvSpPr>
          <p:nvPr/>
        </p:nvSpPr>
        <p:spPr>
          <a:xfrm>
            <a:off x="8712484" y="5695382"/>
            <a:ext cx="2605397" cy="507831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+mj-lt"/>
                <a:ea typeface="Lato Light" panose="020F0502020204030203" pitchFamily="34" charset="0"/>
                <a:cs typeface="Mukta ExtraLight" panose="020B0000000000000000" pitchFamily="34" charset="77"/>
              </a:rPr>
              <a:t>The technique by which businesses seek to go above and beyond traditional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27539" y="1236144"/>
            <a:ext cx="6167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  <a:noFill/>
                <a:latin typeface="Franklin Gothic Heavy" panose="020B0903020102020204" pitchFamily="34" charset="0"/>
              </a:rPr>
              <a:t>1</a:t>
            </a:r>
            <a:endParaRPr lang="en-US" sz="6600" dirty="0">
              <a:ln>
                <a:solidFill>
                  <a:schemeClr val="accent2">
                    <a:lumMod val="75000"/>
                  </a:schemeClr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950777" y="2582102"/>
            <a:ext cx="6167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n>
                  <a:solidFill>
                    <a:srgbClr val="0070C0"/>
                  </a:solidFill>
                </a:ln>
                <a:noFill/>
                <a:latin typeface="Franklin Gothic Heavy" panose="020B0903020102020204" pitchFamily="34" charset="0"/>
              </a:rPr>
              <a:t>2</a:t>
            </a:r>
            <a:endParaRPr lang="en-US" sz="6600" dirty="0">
              <a:ln>
                <a:solidFill>
                  <a:srgbClr val="0070C0"/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977528" y="5423633"/>
            <a:ext cx="6167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n>
                  <a:solidFill>
                    <a:srgbClr val="C00000"/>
                  </a:solidFill>
                </a:ln>
                <a:noFill/>
                <a:latin typeface="Franklin Gothic Heavy" panose="020B0903020102020204" pitchFamily="34" charset="0"/>
              </a:rPr>
              <a:t>4</a:t>
            </a:r>
            <a:endParaRPr lang="en-US" sz="6600" dirty="0">
              <a:ln>
                <a:solidFill>
                  <a:srgbClr val="C00000"/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027538" y="3942250"/>
            <a:ext cx="6167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n>
                  <a:solidFill>
                    <a:srgbClr val="002060"/>
                  </a:solidFill>
                </a:ln>
                <a:noFill/>
                <a:latin typeface="Franklin Gothic Heavy" panose="020B0903020102020204" pitchFamily="34" charset="0"/>
              </a:rPr>
              <a:t>3</a:t>
            </a:r>
            <a:endParaRPr lang="en-US" sz="6600" dirty="0">
              <a:ln>
                <a:solidFill>
                  <a:srgbClr val="002060"/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52934" y="203857"/>
            <a:ext cx="58480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PERFORMANCE SLIDE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646238" y="764270"/>
            <a:ext cx="2861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+mj-lt"/>
                <a:cs typeface="Poppins Light" pitchFamily="2" charset="77"/>
              </a:rPr>
              <a:t>WRITE YOUR SUBTITLE HERE</a:t>
            </a:r>
          </a:p>
        </p:txBody>
      </p:sp>
      <p:sp>
        <p:nvSpPr>
          <p:cNvPr id="24" name="Rectangle 2"/>
          <p:cNvSpPr/>
          <p:nvPr/>
        </p:nvSpPr>
        <p:spPr>
          <a:xfrm>
            <a:off x="-1" y="0"/>
            <a:ext cx="2829731" cy="6858000"/>
          </a:xfrm>
          <a:custGeom>
            <a:avLst/>
            <a:gdLst>
              <a:gd name="connsiteX0" fmla="*/ 0 w 4850674"/>
              <a:gd name="connsiteY0" fmla="*/ 0 h 6858000"/>
              <a:gd name="connsiteX1" fmla="*/ 4850674 w 4850674"/>
              <a:gd name="connsiteY1" fmla="*/ 0 h 6858000"/>
              <a:gd name="connsiteX2" fmla="*/ 4850674 w 4850674"/>
              <a:gd name="connsiteY2" fmla="*/ 6858000 h 6858000"/>
              <a:gd name="connsiteX3" fmla="*/ 0 w 4850674"/>
              <a:gd name="connsiteY3" fmla="*/ 6858000 h 6858000"/>
              <a:gd name="connsiteX4" fmla="*/ 0 w 4850674"/>
              <a:gd name="connsiteY4" fmla="*/ 0 h 6858000"/>
              <a:gd name="connsiteX0" fmla="*/ 0 w 4850674"/>
              <a:gd name="connsiteY0" fmla="*/ 0 h 6858000"/>
              <a:gd name="connsiteX1" fmla="*/ 4850674 w 4850674"/>
              <a:gd name="connsiteY1" fmla="*/ 0 h 6858000"/>
              <a:gd name="connsiteX2" fmla="*/ 4850674 w 4850674"/>
              <a:gd name="connsiteY2" fmla="*/ 6858000 h 6858000"/>
              <a:gd name="connsiteX3" fmla="*/ 0 w 4850674"/>
              <a:gd name="connsiteY3" fmla="*/ 6858000 h 6858000"/>
              <a:gd name="connsiteX4" fmla="*/ 0 w 4850674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50674" h="6858000">
                <a:moveTo>
                  <a:pt x="0" y="0"/>
                </a:moveTo>
                <a:lnTo>
                  <a:pt x="4850674" y="0"/>
                </a:lnTo>
                <a:cubicBezTo>
                  <a:pt x="4850674" y="2286000"/>
                  <a:pt x="104502" y="2194560"/>
                  <a:pt x="4850674" y="6858000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C00000"/>
              </a:gs>
              <a:gs pos="51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1"/>
          </a:gra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Isosceles Triangle 24"/>
          <p:cNvSpPr/>
          <p:nvPr/>
        </p:nvSpPr>
        <p:spPr>
          <a:xfrm rot="327943">
            <a:off x="426789" y="5843344"/>
            <a:ext cx="914400" cy="709821"/>
          </a:xfrm>
          <a:prstGeom prst="triangl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Isosceles Triangle 25"/>
          <p:cNvSpPr/>
          <p:nvPr/>
        </p:nvSpPr>
        <p:spPr>
          <a:xfrm rot="18122028">
            <a:off x="1187992" y="5786877"/>
            <a:ext cx="914400" cy="709821"/>
          </a:xfrm>
          <a:prstGeom prst="triangl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/>
          <p:cNvSpPr/>
          <p:nvPr/>
        </p:nvSpPr>
        <p:spPr>
          <a:xfrm rot="19893219">
            <a:off x="902587" y="4828412"/>
            <a:ext cx="914400" cy="709821"/>
          </a:xfrm>
          <a:prstGeom prst="triangl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Isosceles Triangle 27"/>
          <p:cNvSpPr/>
          <p:nvPr/>
        </p:nvSpPr>
        <p:spPr>
          <a:xfrm rot="3855299">
            <a:off x="218891" y="4951987"/>
            <a:ext cx="914400" cy="709821"/>
          </a:xfrm>
          <a:prstGeom prst="triangl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Isosceles Triangle 28"/>
          <p:cNvSpPr/>
          <p:nvPr/>
        </p:nvSpPr>
        <p:spPr>
          <a:xfrm rot="20796181">
            <a:off x="721379" y="4359792"/>
            <a:ext cx="552082" cy="465997"/>
          </a:xfrm>
          <a:prstGeom prst="triangl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Isosceles Triangle 29"/>
          <p:cNvSpPr/>
          <p:nvPr/>
        </p:nvSpPr>
        <p:spPr>
          <a:xfrm rot="1065046">
            <a:off x="178754" y="4423403"/>
            <a:ext cx="552082" cy="465997"/>
          </a:xfrm>
          <a:prstGeom prst="triangl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30"/>
          <p:cNvSpPr/>
          <p:nvPr/>
        </p:nvSpPr>
        <p:spPr>
          <a:xfrm rot="1078421">
            <a:off x="344390" y="3788026"/>
            <a:ext cx="371267" cy="317269"/>
          </a:xfrm>
          <a:prstGeom prst="triangl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Isosceles Triangle 31"/>
          <p:cNvSpPr/>
          <p:nvPr/>
        </p:nvSpPr>
        <p:spPr>
          <a:xfrm rot="20938253">
            <a:off x="908776" y="3779660"/>
            <a:ext cx="371267" cy="317269"/>
          </a:xfrm>
          <a:prstGeom prst="triangl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Isosceles Triangle 32"/>
          <p:cNvSpPr/>
          <p:nvPr/>
        </p:nvSpPr>
        <p:spPr>
          <a:xfrm rot="20938253">
            <a:off x="650402" y="3278622"/>
            <a:ext cx="371267" cy="317269"/>
          </a:xfrm>
          <a:prstGeom prst="triangl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Isosceles Triangle 33"/>
          <p:cNvSpPr/>
          <p:nvPr/>
        </p:nvSpPr>
        <p:spPr>
          <a:xfrm rot="20938253">
            <a:off x="310309" y="3121814"/>
            <a:ext cx="293633" cy="217320"/>
          </a:xfrm>
          <a:prstGeom prst="triangl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962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118297973"/>
              </p:ext>
            </p:extLst>
          </p:nvPr>
        </p:nvGraphicFramePr>
        <p:xfrm>
          <a:off x="3126366" y="1778454"/>
          <a:ext cx="5026690" cy="3916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0C8DA0E-7173-A64E-A597-3A293BE2EF59}"/>
              </a:ext>
            </a:extLst>
          </p:cNvPr>
          <p:cNvSpPr txBox="1"/>
          <p:nvPr/>
        </p:nvSpPr>
        <p:spPr>
          <a:xfrm>
            <a:off x="8712484" y="1118624"/>
            <a:ext cx="939681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6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ITEM   </a:t>
            </a:r>
            <a:r>
              <a:rPr lang="en-US" sz="160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01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B1E7D87B-19EC-DF4E-9944-5294A17D47B9}"/>
              </a:ext>
            </a:extLst>
          </p:cNvPr>
          <p:cNvSpPr txBox="1">
            <a:spLocks/>
          </p:cNvSpPr>
          <p:nvPr/>
        </p:nvSpPr>
        <p:spPr>
          <a:xfrm>
            <a:off x="8712485" y="1506704"/>
            <a:ext cx="2605396" cy="600164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385F0F-DE21-D94C-A12B-C9F2B781849B}"/>
              </a:ext>
            </a:extLst>
          </p:cNvPr>
          <p:cNvSpPr txBox="1"/>
          <p:nvPr/>
        </p:nvSpPr>
        <p:spPr>
          <a:xfrm>
            <a:off x="8712484" y="2464171"/>
            <a:ext cx="958917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ea typeface="League Spartan" charset="0"/>
                <a:cs typeface="Poppins" pitchFamily="2" charset="77"/>
              </a:rPr>
              <a:t>ITEM</a:t>
            </a:r>
            <a:r>
              <a:rPr lang="en-US" sz="16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   </a:t>
            </a:r>
            <a:r>
              <a:rPr lang="en-US" sz="160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02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236229B-3403-DC43-9686-672FEB759155}"/>
              </a:ext>
            </a:extLst>
          </p:cNvPr>
          <p:cNvSpPr txBox="1">
            <a:spLocks/>
          </p:cNvSpPr>
          <p:nvPr/>
        </p:nvSpPr>
        <p:spPr>
          <a:xfrm>
            <a:off x="8712484" y="2753705"/>
            <a:ext cx="2684641" cy="600164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135E0E-BF6D-8341-A00B-AB8BA67EE61F}"/>
              </a:ext>
            </a:extLst>
          </p:cNvPr>
          <p:cNvSpPr txBox="1"/>
          <p:nvPr/>
        </p:nvSpPr>
        <p:spPr>
          <a:xfrm>
            <a:off x="8712484" y="3821750"/>
            <a:ext cx="914033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ea typeface="League Spartan" charset="0"/>
                <a:cs typeface="Poppins" pitchFamily="2" charset="77"/>
              </a:rPr>
              <a:t>ITEM</a:t>
            </a:r>
            <a:r>
              <a:rPr lang="en-US" sz="16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  </a:t>
            </a:r>
            <a:r>
              <a:rPr lang="en-US" sz="160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03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04E778C1-8C28-FA43-BA87-8674335D5A31}"/>
              </a:ext>
            </a:extLst>
          </p:cNvPr>
          <p:cNvSpPr txBox="1">
            <a:spLocks/>
          </p:cNvSpPr>
          <p:nvPr/>
        </p:nvSpPr>
        <p:spPr>
          <a:xfrm>
            <a:off x="8712485" y="4209830"/>
            <a:ext cx="2770366" cy="507831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+mj-lt"/>
                <a:ea typeface="Lato Light" panose="020F0502020204030203" pitchFamily="34" charset="0"/>
                <a:cs typeface="Mukta ExtraLight" panose="020B0000000000000000" pitchFamily="34" charset="77"/>
              </a:rPr>
              <a:t>The technique by which businesses seek to go above and beyond traditional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4BD51C5-0080-E74A-B81A-D196608ED14B}"/>
              </a:ext>
            </a:extLst>
          </p:cNvPr>
          <p:cNvSpPr txBox="1"/>
          <p:nvPr/>
        </p:nvSpPr>
        <p:spPr>
          <a:xfrm>
            <a:off x="8712484" y="5307302"/>
            <a:ext cx="958917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ea typeface="League Spartan" charset="0"/>
                <a:cs typeface="Poppins" pitchFamily="2" charset="77"/>
              </a:rPr>
              <a:t>ITEM</a:t>
            </a:r>
            <a:r>
              <a:rPr lang="en-US" sz="16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   </a:t>
            </a:r>
            <a:r>
              <a:rPr lang="en-US" sz="160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04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719BF284-0C92-5946-939D-B2E1E86C21BB}"/>
              </a:ext>
            </a:extLst>
          </p:cNvPr>
          <p:cNvSpPr txBox="1">
            <a:spLocks/>
          </p:cNvSpPr>
          <p:nvPr/>
        </p:nvSpPr>
        <p:spPr>
          <a:xfrm>
            <a:off x="8712484" y="5695382"/>
            <a:ext cx="2605397" cy="507831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+mj-lt"/>
                <a:ea typeface="Lato Light" panose="020F0502020204030203" pitchFamily="34" charset="0"/>
                <a:cs typeface="Mukta ExtraLight" panose="020B0000000000000000" pitchFamily="34" charset="77"/>
              </a:rPr>
              <a:t>The technique by which businesses seek to go above and beyond traditional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27539" y="1236144"/>
            <a:ext cx="6167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  <a:noFill/>
                <a:latin typeface="Franklin Gothic Heavy" panose="020B0903020102020204" pitchFamily="34" charset="0"/>
              </a:rPr>
              <a:t>1</a:t>
            </a:r>
            <a:endParaRPr lang="en-US" sz="6600" dirty="0">
              <a:ln>
                <a:solidFill>
                  <a:schemeClr val="accent2">
                    <a:lumMod val="75000"/>
                  </a:schemeClr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950777" y="2582102"/>
            <a:ext cx="6167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n>
                  <a:solidFill>
                    <a:srgbClr val="0070C0"/>
                  </a:solidFill>
                </a:ln>
                <a:noFill/>
                <a:latin typeface="Franklin Gothic Heavy" panose="020B0903020102020204" pitchFamily="34" charset="0"/>
              </a:rPr>
              <a:t>2</a:t>
            </a:r>
            <a:endParaRPr lang="en-US" sz="6600" dirty="0">
              <a:ln>
                <a:solidFill>
                  <a:srgbClr val="0070C0"/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977528" y="5423633"/>
            <a:ext cx="6167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n>
                  <a:solidFill>
                    <a:srgbClr val="C00000"/>
                  </a:solidFill>
                </a:ln>
                <a:noFill/>
                <a:latin typeface="Franklin Gothic Heavy" panose="020B0903020102020204" pitchFamily="34" charset="0"/>
              </a:rPr>
              <a:t>4</a:t>
            </a:r>
            <a:endParaRPr lang="en-US" sz="6600" dirty="0">
              <a:ln>
                <a:solidFill>
                  <a:srgbClr val="C00000"/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027538" y="3942250"/>
            <a:ext cx="6167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n>
                  <a:solidFill>
                    <a:srgbClr val="002060"/>
                  </a:solidFill>
                </a:ln>
                <a:noFill/>
                <a:latin typeface="Franklin Gothic Heavy" panose="020B0903020102020204" pitchFamily="34" charset="0"/>
              </a:rPr>
              <a:t>3</a:t>
            </a:r>
            <a:endParaRPr lang="en-US" sz="6600" dirty="0">
              <a:ln>
                <a:solidFill>
                  <a:srgbClr val="002060"/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52934" y="203857"/>
            <a:ext cx="58480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PERFORMANCE SLIDE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646238" y="764270"/>
            <a:ext cx="2861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+mj-lt"/>
                <a:cs typeface="Poppins Light" pitchFamily="2" charset="77"/>
              </a:rPr>
              <a:t>WRITE YOUR SUBTITLE HERE</a:t>
            </a:r>
          </a:p>
        </p:txBody>
      </p:sp>
      <p:sp>
        <p:nvSpPr>
          <p:cNvPr id="35" name="Rectangle 34"/>
          <p:cNvSpPr/>
          <p:nvPr/>
        </p:nvSpPr>
        <p:spPr>
          <a:xfrm>
            <a:off x="0" y="0"/>
            <a:ext cx="2730959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Isosceles Triangle 35"/>
          <p:cNvSpPr/>
          <p:nvPr/>
        </p:nvSpPr>
        <p:spPr>
          <a:xfrm>
            <a:off x="0" y="0"/>
            <a:ext cx="1118459" cy="6858000"/>
          </a:xfrm>
          <a:prstGeom prst="triangle">
            <a:avLst>
              <a:gd name="adj" fmla="val 124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Isosceles Triangle 36"/>
          <p:cNvSpPr/>
          <p:nvPr/>
        </p:nvSpPr>
        <p:spPr>
          <a:xfrm>
            <a:off x="17352" y="0"/>
            <a:ext cx="2713608" cy="6858000"/>
          </a:xfrm>
          <a:prstGeom prst="triangle">
            <a:avLst>
              <a:gd name="adj" fmla="val 10000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37"/>
          <p:cNvSpPr/>
          <p:nvPr/>
        </p:nvSpPr>
        <p:spPr>
          <a:xfrm rot="10800000">
            <a:off x="-2" y="0"/>
            <a:ext cx="2730961" cy="1991360"/>
          </a:xfrm>
          <a:prstGeom prst="triangle">
            <a:avLst>
              <a:gd name="adj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/>
          <p:cNvGrpSpPr/>
          <p:nvPr/>
        </p:nvGrpSpPr>
        <p:grpSpPr>
          <a:xfrm>
            <a:off x="891455" y="4780527"/>
            <a:ext cx="1775851" cy="1870351"/>
            <a:chOff x="-90620" y="4147120"/>
            <a:chExt cx="2313547" cy="2646781"/>
          </a:xfrm>
        </p:grpSpPr>
        <p:grpSp>
          <p:nvGrpSpPr>
            <p:cNvPr id="40" name="Group 39"/>
            <p:cNvGrpSpPr/>
            <p:nvPr/>
          </p:nvGrpSpPr>
          <p:grpSpPr>
            <a:xfrm>
              <a:off x="80554" y="5415984"/>
              <a:ext cx="2142373" cy="1377917"/>
              <a:chOff x="331343" y="4756631"/>
              <a:chExt cx="2142373" cy="1377917"/>
            </a:xfrm>
          </p:grpSpPr>
          <p:sp>
            <p:nvSpPr>
              <p:cNvPr id="47" name="Hexagon 46"/>
              <p:cNvSpPr/>
              <p:nvPr/>
            </p:nvSpPr>
            <p:spPr>
              <a:xfrm>
                <a:off x="331343" y="5443064"/>
                <a:ext cx="772163" cy="691484"/>
              </a:xfrm>
              <a:prstGeom prst="hexag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Hexagon 47"/>
              <p:cNvSpPr/>
              <p:nvPr/>
            </p:nvSpPr>
            <p:spPr>
              <a:xfrm>
                <a:off x="1016452" y="5085470"/>
                <a:ext cx="772160" cy="691484"/>
              </a:xfrm>
              <a:prstGeom prst="hexag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Hexagon 48"/>
              <p:cNvSpPr/>
              <p:nvPr/>
            </p:nvSpPr>
            <p:spPr>
              <a:xfrm>
                <a:off x="1701557" y="4756631"/>
                <a:ext cx="772159" cy="691484"/>
              </a:xfrm>
              <a:prstGeom prst="hexag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1" name="Group 40"/>
            <p:cNvGrpSpPr/>
            <p:nvPr/>
          </p:nvGrpSpPr>
          <p:grpSpPr>
            <a:xfrm>
              <a:off x="119774" y="4924510"/>
              <a:ext cx="1457268" cy="1005945"/>
              <a:chOff x="463709" y="5071092"/>
              <a:chExt cx="1457268" cy="1005945"/>
            </a:xfrm>
          </p:grpSpPr>
          <p:sp>
            <p:nvSpPr>
              <p:cNvPr id="45" name="Hexagon 44"/>
              <p:cNvSpPr/>
              <p:nvPr/>
            </p:nvSpPr>
            <p:spPr>
              <a:xfrm>
                <a:off x="463709" y="5385553"/>
                <a:ext cx="772160" cy="691484"/>
              </a:xfrm>
              <a:prstGeom prst="hexag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Hexagon 45"/>
              <p:cNvSpPr/>
              <p:nvPr/>
            </p:nvSpPr>
            <p:spPr>
              <a:xfrm>
                <a:off x="1148817" y="5071092"/>
                <a:ext cx="772160" cy="691484"/>
              </a:xfrm>
              <a:prstGeom prst="hexag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2" name="Group 41"/>
            <p:cNvGrpSpPr/>
            <p:nvPr/>
          </p:nvGrpSpPr>
          <p:grpSpPr>
            <a:xfrm>
              <a:off x="-90620" y="4147120"/>
              <a:ext cx="1470499" cy="1005945"/>
              <a:chOff x="318113" y="5085470"/>
              <a:chExt cx="1470499" cy="1005945"/>
            </a:xfrm>
          </p:grpSpPr>
          <p:sp>
            <p:nvSpPr>
              <p:cNvPr id="43" name="Hexagon 42"/>
              <p:cNvSpPr/>
              <p:nvPr/>
            </p:nvSpPr>
            <p:spPr>
              <a:xfrm>
                <a:off x="318113" y="5399931"/>
                <a:ext cx="772159" cy="691484"/>
              </a:xfrm>
              <a:prstGeom prst="hexag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Hexagon 43"/>
              <p:cNvSpPr/>
              <p:nvPr/>
            </p:nvSpPr>
            <p:spPr>
              <a:xfrm>
                <a:off x="1016452" y="5085470"/>
                <a:ext cx="772160" cy="691484"/>
              </a:xfrm>
              <a:prstGeom prst="hexag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51" name="Isosceles Triangle 50"/>
          <p:cNvSpPr/>
          <p:nvPr/>
        </p:nvSpPr>
        <p:spPr>
          <a:xfrm rot="1078421">
            <a:off x="1740088" y="896149"/>
            <a:ext cx="371267" cy="31726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Isosceles Triangle 51"/>
          <p:cNvSpPr/>
          <p:nvPr/>
        </p:nvSpPr>
        <p:spPr>
          <a:xfrm rot="20938253">
            <a:off x="2304474" y="887783"/>
            <a:ext cx="371267" cy="31726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Isosceles Triangle 52"/>
          <p:cNvSpPr/>
          <p:nvPr/>
        </p:nvSpPr>
        <p:spPr>
          <a:xfrm rot="20938253">
            <a:off x="2046100" y="386745"/>
            <a:ext cx="371267" cy="31726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Isosceles Triangle 53"/>
          <p:cNvSpPr/>
          <p:nvPr/>
        </p:nvSpPr>
        <p:spPr>
          <a:xfrm rot="20938253">
            <a:off x="1706007" y="229937"/>
            <a:ext cx="293633" cy="21732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644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15489</TotalTime>
  <Words>133</Words>
  <Application>Microsoft Office PowerPoint</Application>
  <PresentationFormat>Widescreen</PresentationFormat>
  <Paragraphs>29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2" baseType="lpstr">
      <vt:lpstr>Arial</vt:lpstr>
      <vt:lpstr>Calibri</vt:lpstr>
      <vt:lpstr>Calibri Light</vt:lpstr>
      <vt:lpstr>Franklin Gothic Heavy</vt:lpstr>
      <vt:lpstr>Lato Light</vt:lpstr>
      <vt:lpstr>League Spartan</vt:lpstr>
      <vt:lpstr>Mukta ExtraLight</vt:lpstr>
      <vt:lpstr>Poppins</vt:lpstr>
      <vt:lpstr>Poppins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MyPC;Amir Adnan</dc:creator>
  <cp:lastModifiedBy>MyPC</cp:lastModifiedBy>
  <cp:revision>247</cp:revision>
  <dcterms:created xsi:type="dcterms:W3CDTF">2024-01-26T19:28:33Z</dcterms:created>
  <dcterms:modified xsi:type="dcterms:W3CDTF">2024-04-20T16:01:29Z</dcterms:modified>
</cp:coreProperties>
</file>