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POSTERS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38521" y="1031910"/>
            <a:ext cx="5457479" cy="5645241"/>
            <a:chOff x="696578" y="1817928"/>
            <a:chExt cx="6496703" cy="5645241"/>
          </a:xfrm>
        </p:grpSpPr>
        <p:sp>
          <p:nvSpPr>
            <p:cNvPr id="25" name="Rectangle 24"/>
            <p:cNvSpPr/>
            <p:nvPr/>
          </p:nvSpPr>
          <p:spPr>
            <a:xfrm>
              <a:off x="696578" y="1818640"/>
              <a:ext cx="6484620" cy="19304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2367596" y="1818640"/>
              <a:ext cx="1055600" cy="1930400"/>
            </a:xfrm>
            <a:custGeom>
              <a:avLst/>
              <a:gdLst>
                <a:gd name="connsiteX0" fmla="*/ 0 w 1055600"/>
                <a:gd name="connsiteY0" fmla="*/ 0 h 1930400"/>
                <a:gd name="connsiteX1" fmla="*/ 200213 w 1055600"/>
                <a:gd name="connsiteY1" fmla="*/ 0 h 1930400"/>
                <a:gd name="connsiteX2" fmla="*/ 1055600 w 1055600"/>
                <a:gd name="connsiteY2" fmla="*/ 1930400 h 1930400"/>
                <a:gd name="connsiteX3" fmla="*/ 855386 w 1055600"/>
                <a:gd name="connsiteY3" fmla="*/ 1930400 h 1930400"/>
                <a:gd name="connsiteX4" fmla="*/ 0 w 1055600"/>
                <a:gd name="connsiteY4" fmla="*/ 0 h 19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600" h="1930400">
                  <a:moveTo>
                    <a:pt x="0" y="0"/>
                  </a:moveTo>
                  <a:lnTo>
                    <a:pt x="200213" y="0"/>
                  </a:lnTo>
                  <a:lnTo>
                    <a:pt x="1055600" y="1930400"/>
                  </a:lnTo>
                  <a:lnTo>
                    <a:pt x="855386" y="193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1478943" y="1817928"/>
              <a:ext cx="1651262" cy="1930400"/>
            </a:xfrm>
            <a:custGeom>
              <a:avLst/>
              <a:gdLst>
                <a:gd name="connsiteX0" fmla="*/ 0 w 1651262"/>
                <a:gd name="connsiteY0" fmla="*/ 0 h 1930400"/>
                <a:gd name="connsiteX1" fmla="*/ 795876 w 1651262"/>
                <a:gd name="connsiteY1" fmla="*/ 0 h 1930400"/>
                <a:gd name="connsiteX2" fmla="*/ 1651262 w 1651262"/>
                <a:gd name="connsiteY2" fmla="*/ 1930400 h 1930400"/>
                <a:gd name="connsiteX3" fmla="*/ 864931 w 1651262"/>
                <a:gd name="connsiteY3" fmla="*/ 1930400 h 1930400"/>
                <a:gd name="connsiteX4" fmla="*/ 0 w 1651262"/>
                <a:gd name="connsiteY4" fmla="*/ 0 h 19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262" h="1930400">
                  <a:moveTo>
                    <a:pt x="0" y="0"/>
                  </a:moveTo>
                  <a:lnTo>
                    <a:pt x="795876" y="0"/>
                  </a:lnTo>
                  <a:lnTo>
                    <a:pt x="1651262" y="1930400"/>
                  </a:lnTo>
                  <a:lnTo>
                    <a:pt x="864931" y="193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2C4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696578" y="2696030"/>
              <a:ext cx="1975092" cy="736599"/>
            </a:xfrm>
            <a:custGeom>
              <a:avLst/>
              <a:gdLst>
                <a:gd name="connsiteX0" fmla="*/ 0 w 1975092"/>
                <a:gd name="connsiteY0" fmla="*/ 0 h 699212"/>
                <a:gd name="connsiteX1" fmla="*/ 1657031 w 1975092"/>
                <a:gd name="connsiteY1" fmla="*/ 0 h 699212"/>
                <a:gd name="connsiteX2" fmla="*/ 1975092 w 1975092"/>
                <a:gd name="connsiteY2" fmla="*/ 699212 h 699212"/>
                <a:gd name="connsiteX3" fmla="*/ 0 w 1975092"/>
                <a:gd name="connsiteY3" fmla="*/ 699212 h 699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5092" h="699212">
                  <a:moveTo>
                    <a:pt x="0" y="0"/>
                  </a:moveTo>
                  <a:lnTo>
                    <a:pt x="1657031" y="0"/>
                  </a:lnTo>
                  <a:lnTo>
                    <a:pt x="1975092" y="699212"/>
                  </a:lnTo>
                  <a:lnTo>
                    <a:pt x="0" y="699212"/>
                  </a:lnTo>
                  <a:close/>
                </a:path>
              </a:pathLst>
            </a:custGeom>
            <a:solidFill>
              <a:srgbClr val="2844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696578" y="3422825"/>
              <a:ext cx="6496703" cy="333858"/>
            </a:xfrm>
            <a:custGeom>
              <a:avLst/>
              <a:gdLst>
                <a:gd name="connsiteX0" fmla="*/ 4986920 w 6496703"/>
                <a:gd name="connsiteY0" fmla="*/ 0 h 324408"/>
                <a:gd name="connsiteX1" fmla="*/ 6496703 w 6496703"/>
                <a:gd name="connsiteY1" fmla="*/ 0 h 324408"/>
                <a:gd name="connsiteX2" fmla="*/ 6496703 w 6496703"/>
                <a:gd name="connsiteY2" fmla="*/ 324408 h 324408"/>
                <a:gd name="connsiteX3" fmla="*/ 5130669 w 6496703"/>
                <a:gd name="connsiteY3" fmla="*/ 324408 h 324408"/>
                <a:gd name="connsiteX4" fmla="*/ 0 w 6496703"/>
                <a:gd name="connsiteY4" fmla="*/ 0 h 324408"/>
                <a:gd name="connsiteX5" fmla="*/ 4786706 w 6496703"/>
                <a:gd name="connsiteY5" fmla="*/ 0 h 324408"/>
                <a:gd name="connsiteX6" fmla="*/ 4930456 w 6496703"/>
                <a:gd name="connsiteY6" fmla="*/ 324408 h 324408"/>
                <a:gd name="connsiteX7" fmla="*/ 0 w 6496703"/>
                <a:gd name="connsiteY7" fmla="*/ 324408 h 32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96703" h="324408">
                  <a:moveTo>
                    <a:pt x="4986920" y="0"/>
                  </a:moveTo>
                  <a:lnTo>
                    <a:pt x="6496703" y="0"/>
                  </a:lnTo>
                  <a:lnTo>
                    <a:pt x="6496703" y="324408"/>
                  </a:lnTo>
                  <a:lnTo>
                    <a:pt x="5130669" y="324408"/>
                  </a:lnTo>
                  <a:close/>
                  <a:moveTo>
                    <a:pt x="0" y="0"/>
                  </a:moveTo>
                  <a:lnTo>
                    <a:pt x="4786706" y="0"/>
                  </a:lnTo>
                  <a:lnTo>
                    <a:pt x="4930456" y="324408"/>
                  </a:lnTo>
                  <a:lnTo>
                    <a:pt x="0" y="324408"/>
                  </a:lnTo>
                  <a:close/>
                </a:path>
              </a:pathLst>
            </a:custGeom>
            <a:solidFill>
              <a:srgbClr val="F695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01041" y="3752704"/>
              <a:ext cx="6484620" cy="3710465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463803" y="1104870"/>
            <a:ext cx="3397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CORPORATE POSTERS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804609" y="1518045"/>
            <a:ext cx="3098759" cy="78393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algn="l">
              <a:lnSpc>
                <a:spcPct val="100000"/>
              </a:lnSpc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algn="l">
              <a:lnSpc>
                <a:spcPct val="150000"/>
              </a:lnSpc>
            </a:pP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88803" y="2043905"/>
            <a:ext cx="992326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TEXT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570942" y="2685116"/>
            <a:ext cx="1909583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www.xxxxx.com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507413" y="1031910"/>
            <a:ext cx="5457479" cy="5645241"/>
            <a:chOff x="696578" y="1817928"/>
            <a:chExt cx="6496703" cy="5645241"/>
          </a:xfrm>
        </p:grpSpPr>
        <p:sp>
          <p:nvSpPr>
            <p:cNvPr id="26" name="Rectangle 25"/>
            <p:cNvSpPr/>
            <p:nvPr/>
          </p:nvSpPr>
          <p:spPr>
            <a:xfrm>
              <a:off x="696578" y="1818640"/>
              <a:ext cx="6484620" cy="19304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2367596" y="1818640"/>
              <a:ext cx="1055600" cy="1930400"/>
            </a:xfrm>
            <a:custGeom>
              <a:avLst/>
              <a:gdLst>
                <a:gd name="connsiteX0" fmla="*/ 0 w 1055600"/>
                <a:gd name="connsiteY0" fmla="*/ 0 h 1930400"/>
                <a:gd name="connsiteX1" fmla="*/ 200213 w 1055600"/>
                <a:gd name="connsiteY1" fmla="*/ 0 h 1930400"/>
                <a:gd name="connsiteX2" fmla="*/ 1055600 w 1055600"/>
                <a:gd name="connsiteY2" fmla="*/ 1930400 h 1930400"/>
                <a:gd name="connsiteX3" fmla="*/ 855386 w 1055600"/>
                <a:gd name="connsiteY3" fmla="*/ 1930400 h 1930400"/>
                <a:gd name="connsiteX4" fmla="*/ 0 w 1055600"/>
                <a:gd name="connsiteY4" fmla="*/ 0 h 19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600" h="1930400">
                  <a:moveTo>
                    <a:pt x="0" y="0"/>
                  </a:moveTo>
                  <a:lnTo>
                    <a:pt x="200213" y="0"/>
                  </a:lnTo>
                  <a:lnTo>
                    <a:pt x="1055600" y="1930400"/>
                  </a:lnTo>
                  <a:lnTo>
                    <a:pt x="855386" y="193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478943" y="1817928"/>
              <a:ext cx="1651262" cy="1930400"/>
            </a:xfrm>
            <a:custGeom>
              <a:avLst/>
              <a:gdLst>
                <a:gd name="connsiteX0" fmla="*/ 0 w 1651262"/>
                <a:gd name="connsiteY0" fmla="*/ 0 h 1930400"/>
                <a:gd name="connsiteX1" fmla="*/ 795876 w 1651262"/>
                <a:gd name="connsiteY1" fmla="*/ 0 h 1930400"/>
                <a:gd name="connsiteX2" fmla="*/ 1651262 w 1651262"/>
                <a:gd name="connsiteY2" fmla="*/ 1930400 h 1930400"/>
                <a:gd name="connsiteX3" fmla="*/ 864931 w 1651262"/>
                <a:gd name="connsiteY3" fmla="*/ 1930400 h 1930400"/>
                <a:gd name="connsiteX4" fmla="*/ 0 w 1651262"/>
                <a:gd name="connsiteY4" fmla="*/ 0 h 19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262" h="1930400">
                  <a:moveTo>
                    <a:pt x="0" y="0"/>
                  </a:moveTo>
                  <a:lnTo>
                    <a:pt x="795876" y="0"/>
                  </a:lnTo>
                  <a:lnTo>
                    <a:pt x="1651262" y="1930400"/>
                  </a:lnTo>
                  <a:lnTo>
                    <a:pt x="864931" y="193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9512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696578" y="2696030"/>
              <a:ext cx="1975092" cy="736599"/>
            </a:xfrm>
            <a:custGeom>
              <a:avLst/>
              <a:gdLst>
                <a:gd name="connsiteX0" fmla="*/ 0 w 1975092"/>
                <a:gd name="connsiteY0" fmla="*/ 0 h 699212"/>
                <a:gd name="connsiteX1" fmla="*/ 1657031 w 1975092"/>
                <a:gd name="connsiteY1" fmla="*/ 0 h 699212"/>
                <a:gd name="connsiteX2" fmla="*/ 1975092 w 1975092"/>
                <a:gd name="connsiteY2" fmla="*/ 699212 h 699212"/>
                <a:gd name="connsiteX3" fmla="*/ 0 w 1975092"/>
                <a:gd name="connsiteY3" fmla="*/ 699212 h 699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5092" h="699212">
                  <a:moveTo>
                    <a:pt x="0" y="0"/>
                  </a:moveTo>
                  <a:lnTo>
                    <a:pt x="1657031" y="0"/>
                  </a:lnTo>
                  <a:lnTo>
                    <a:pt x="1975092" y="699212"/>
                  </a:lnTo>
                  <a:lnTo>
                    <a:pt x="0" y="699212"/>
                  </a:lnTo>
                  <a:close/>
                </a:path>
              </a:pathLst>
            </a:custGeom>
            <a:solidFill>
              <a:srgbClr val="2844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696578" y="3422825"/>
              <a:ext cx="6496703" cy="333858"/>
            </a:xfrm>
            <a:custGeom>
              <a:avLst/>
              <a:gdLst>
                <a:gd name="connsiteX0" fmla="*/ 4986920 w 6496703"/>
                <a:gd name="connsiteY0" fmla="*/ 0 h 324408"/>
                <a:gd name="connsiteX1" fmla="*/ 6496703 w 6496703"/>
                <a:gd name="connsiteY1" fmla="*/ 0 h 324408"/>
                <a:gd name="connsiteX2" fmla="*/ 6496703 w 6496703"/>
                <a:gd name="connsiteY2" fmla="*/ 324408 h 324408"/>
                <a:gd name="connsiteX3" fmla="*/ 5130669 w 6496703"/>
                <a:gd name="connsiteY3" fmla="*/ 324408 h 324408"/>
                <a:gd name="connsiteX4" fmla="*/ 0 w 6496703"/>
                <a:gd name="connsiteY4" fmla="*/ 0 h 324408"/>
                <a:gd name="connsiteX5" fmla="*/ 4786706 w 6496703"/>
                <a:gd name="connsiteY5" fmla="*/ 0 h 324408"/>
                <a:gd name="connsiteX6" fmla="*/ 4930456 w 6496703"/>
                <a:gd name="connsiteY6" fmla="*/ 324408 h 324408"/>
                <a:gd name="connsiteX7" fmla="*/ 0 w 6496703"/>
                <a:gd name="connsiteY7" fmla="*/ 324408 h 32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96703" h="324408">
                  <a:moveTo>
                    <a:pt x="4986920" y="0"/>
                  </a:moveTo>
                  <a:lnTo>
                    <a:pt x="6496703" y="0"/>
                  </a:lnTo>
                  <a:lnTo>
                    <a:pt x="6496703" y="324408"/>
                  </a:lnTo>
                  <a:lnTo>
                    <a:pt x="5130669" y="324408"/>
                  </a:lnTo>
                  <a:close/>
                  <a:moveTo>
                    <a:pt x="0" y="0"/>
                  </a:moveTo>
                  <a:lnTo>
                    <a:pt x="4786706" y="0"/>
                  </a:lnTo>
                  <a:lnTo>
                    <a:pt x="4930456" y="324408"/>
                  </a:lnTo>
                  <a:lnTo>
                    <a:pt x="0" y="324408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01041" y="3752704"/>
              <a:ext cx="6484620" cy="3710465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8332695" y="1104870"/>
            <a:ext cx="3397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CORPORATE POSTERS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673501" y="1518045"/>
            <a:ext cx="3098759" cy="78393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algn="l">
              <a:lnSpc>
                <a:spcPct val="100000"/>
              </a:lnSpc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algn="l">
              <a:lnSpc>
                <a:spcPct val="150000"/>
              </a:lnSpc>
            </a:pP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657695" y="2043905"/>
            <a:ext cx="992326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TEXT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439834" y="2685116"/>
            <a:ext cx="1909583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www.xxxxx.com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14423" y="3390213"/>
            <a:ext cx="4947237" cy="255454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783315" y="3390213"/>
            <a:ext cx="4947237" cy="255454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technique by which go beyond traditional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96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121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Lato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2024-04-20T16:02:53Z</dcterms:modified>
</cp:coreProperties>
</file>