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/>
          <p:cNvSpPr/>
          <p:nvPr/>
        </p:nvSpPr>
        <p:spPr>
          <a:xfrm>
            <a:off x="346104" y="1022020"/>
            <a:ext cx="11523136" cy="5748235"/>
          </a:xfrm>
          <a:prstGeom prst="rect">
            <a:avLst/>
          </a:prstGeom>
          <a:blipFill dpi="0" rotWithShape="1">
            <a:blip r:embed="rId2">
              <a:alphaModFix amt="1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000"/>
                      </a14:imgEffect>
                      <a14:imgEffect>
                        <a14:saturation sat="152000"/>
                      </a14:imgEffect>
                      <a14:imgEffect>
                        <a14:brightnessContrast bright="-17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43"/>
          <p:cNvSpPr>
            <a:spLocks/>
          </p:cNvSpPr>
          <p:nvPr/>
        </p:nvSpPr>
        <p:spPr bwMode="auto">
          <a:xfrm>
            <a:off x="6066508" y="1519512"/>
            <a:ext cx="1629516" cy="1667981"/>
          </a:xfrm>
          <a:custGeom>
            <a:avLst/>
            <a:gdLst>
              <a:gd name="T0" fmla="*/ 0 w 1862"/>
              <a:gd name="T1" fmla="*/ 0 h 1908"/>
              <a:gd name="T2" fmla="*/ 131 w 1862"/>
              <a:gd name="T3" fmla="*/ 4 h 1908"/>
              <a:gd name="T4" fmla="*/ 261 w 1862"/>
              <a:gd name="T5" fmla="*/ 14 h 1908"/>
              <a:gd name="T6" fmla="*/ 390 w 1862"/>
              <a:gd name="T7" fmla="*/ 29 h 1908"/>
              <a:gd name="T8" fmla="*/ 516 w 1862"/>
              <a:gd name="T9" fmla="*/ 50 h 1908"/>
              <a:gd name="T10" fmla="*/ 641 w 1862"/>
              <a:gd name="T11" fmla="*/ 79 h 1908"/>
              <a:gd name="T12" fmla="*/ 766 w 1862"/>
              <a:gd name="T13" fmla="*/ 114 h 1908"/>
              <a:gd name="T14" fmla="*/ 887 w 1862"/>
              <a:gd name="T15" fmla="*/ 154 h 1908"/>
              <a:gd name="T16" fmla="*/ 1008 w 1862"/>
              <a:gd name="T17" fmla="*/ 200 h 1908"/>
              <a:gd name="T18" fmla="*/ 1125 w 1862"/>
              <a:gd name="T19" fmla="*/ 252 h 1908"/>
              <a:gd name="T20" fmla="*/ 1240 w 1862"/>
              <a:gd name="T21" fmla="*/ 310 h 1908"/>
              <a:gd name="T22" fmla="*/ 1352 w 1862"/>
              <a:gd name="T23" fmla="*/ 373 h 1908"/>
              <a:gd name="T24" fmla="*/ 1461 w 1862"/>
              <a:gd name="T25" fmla="*/ 442 h 1908"/>
              <a:gd name="T26" fmla="*/ 1567 w 1862"/>
              <a:gd name="T27" fmla="*/ 517 h 1908"/>
              <a:gd name="T28" fmla="*/ 1669 w 1862"/>
              <a:gd name="T29" fmla="*/ 596 h 1908"/>
              <a:gd name="T30" fmla="*/ 1766 w 1862"/>
              <a:gd name="T31" fmla="*/ 680 h 1908"/>
              <a:gd name="T32" fmla="*/ 1862 w 1862"/>
              <a:gd name="T33" fmla="*/ 771 h 1908"/>
              <a:gd name="T34" fmla="*/ 726 w 1862"/>
              <a:gd name="T35" fmla="*/ 1908 h 1908"/>
              <a:gd name="T36" fmla="*/ 689 w 1862"/>
              <a:gd name="T37" fmla="*/ 1871 h 1908"/>
              <a:gd name="T38" fmla="*/ 651 w 1862"/>
              <a:gd name="T39" fmla="*/ 1839 h 1908"/>
              <a:gd name="T40" fmla="*/ 611 w 1862"/>
              <a:gd name="T41" fmla="*/ 1808 h 1908"/>
              <a:gd name="T42" fmla="*/ 570 w 1862"/>
              <a:gd name="T43" fmla="*/ 1779 h 1908"/>
              <a:gd name="T44" fmla="*/ 528 w 1862"/>
              <a:gd name="T45" fmla="*/ 1752 h 1908"/>
              <a:gd name="T46" fmla="*/ 484 w 1862"/>
              <a:gd name="T47" fmla="*/ 1727 h 1908"/>
              <a:gd name="T48" fmla="*/ 440 w 1862"/>
              <a:gd name="T49" fmla="*/ 1704 h 1908"/>
              <a:gd name="T50" fmla="*/ 394 w 1862"/>
              <a:gd name="T51" fmla="*/ 1685 h 1908"/>
              <a:gd name="T52" fmla="*/ 346 w 1862"/>
              <a:gd name="T53" fmla="*/ 1666 h 1908"/>
              <a:gd name="T54" fmla="*/ 299 w 1862"/>
              <a:gd name="T55" fmla="*/ 1650 h 1908"/>
              <a:gd name="T56" fmla="*/ 250 w 1862"/>
              <a:gd name="T57" fmla="*/ 1637 h 1908"/>
              <a:gd name="T58" fmla="*/ 202 w 1862"/>
              <a:gd name="T59" fmla="*/ 1625 h 1908"/>
              <a:gd name="T60" fmla="*/ 152 w 1862"/>
              <a:gd name="T61" fmla="*/ 1618 h 1908"/>
              <a:gd name="T62" fmla="*/ 102 w 1862"/>
              <a:gd name="T63" fmla="*/ 1612 h 1908"/>
              <a:gd name="T64" fmla="*/ 52 w 1862"/>
              <a:gd name="T65" fmla="*/ 1608 h 1908"/>
              <a:gd name="T66" fmla="*/ 0 w 1862"/>
              <a:gd name="T67" fmla="*/ 1606 h 1908"/>
              <a:gd name="T68" fmla="*/ 0 w 1862"/>
              <a:gd name="T69" fmla="*/ 0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0"/>
                </a:moveTo>
                <a:lnTo>
                  <a:pt x="131" y="4"/>
                </a:lnTo>
                <a:lnTo>
                  <a:pt x="261" y="14"/>
                </a:lnTo>
                <a:lnTo>
                  <a:pt x="390" y="29"/>
                </a:lnTo>
                <a:lnTo>
                  <a:pt x="516" y="50"/>
                </a:lnTo>
                <a:lnTo>
                  <a:pt x="641" y="79"/>
                </a:lnTo>
                <a:lnTo>
                  <a:pt x="766" y="114"/>
                </a:lnTo>
                <a:lnTo>
                  <a:pt x="887" y="154"/>
                </a:lnTo>
                <a:lnTo>
                  <a:pt x="1008" y="200"/>
                </a:lnTo>
                <a:lnTo>
                  <a:pt x="1125" y="252"/>
                </a:lnTo>
                <a:lnTo>
                  <a:pt x="1240" y="310"/>
                </a:lnTo>
                <a:lnTo>
                  <a:pt x="1352" y="373"/>
                </a:lnTo>
                <a:lnTo>
                  <a:pt x="1461" y="442"/>
                </a:lnTo>
                <a:lnTo>
                  <a:pt x="1567" y="517"/>
                </a:lnTo>
                <a:lnTo>
                  <a:pt x="1669" y="596"/>
                </a:lnTo>
                <a:lnTo>
                  <a:pt x="1766" y="680"/>
                </a:lnTo>
                <a:lnTo>
                  <a:pt x="1862" y="771"/>
                </a:lnTo>
                <a:lnTo>
                  <a:pt x="726" y="1908"/>
                </a:lnTo>
                <a:lnTo>
                  <a:pt x="689" y="1871"/>
                </a:lnTo>
                <a:lnTo>
                  <a:pt x="651" y="1839"/>
                </a:lnTo>
                <a:lnTo>
                  <a:pt x="611" y="1808"/>
                </a:lnTo>
                <a:lnTo>
                  <a:pt x="570" y="1779"/>
                </a:lnTo>
                <a:lnTo>
                  <a:pt x="528" y="1752"/>
                </a:lnTo>
                <a:lnTo>
                  <a:pt x="484" y="1727"/>
                </a:lnTo>
                <a:lnTo>
                  <a:pt x="440" y="1704"/>
                </a:lnTo>
                <a:lnTo>
                  <a:pt x="394" y="1685"/>
                </a:lnTo>
                <a:lnTo>
                  <a:pt x="346" y="1666"/>
                </a:lnTo>
                <a:lnTo>
                  <a:pt x="299" y="1650"/>
                </a:lnTo>
                <a:lnTo>
                  <a:pt x="250" y="1637"/>
                </a:lnTo>
                <a:lnTo>
                  <a:pt x="202" y="1625"/>
                </a:lnTo>
                <a:lnTo>
                  <a:pt x="152" y="1618"/>
                </a:lnTo>
                <a:lnTo>
                  <a:pt x="102" y="1612"/>
                </a:lnTo>
                <a:lnTo>
                  <a:pt x="52" y="1608"/>
                </a:lnTo>
                <a:lnTo>
                  <a:pt x="0" y="16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4"/>
          <p:cNvSpPr>
            <a:spLocks/>
          </p:cNvSpPr>
          <p:nvPr/>
        </p:nvSpPr>
        <p:spPr bwMode="auto">
          <a:xfrm>
            <a:off x="6764123" y="2255591"/>
            <a:ext cx="1666232" cy="1629516"/>
          </a:xfrm>
          <a:custGeom>
            <a:avLst/>
            <a:gdLst>
              <a:gd name="T0" fmla="*/ 1136 w 1906"/>
              <a:gd name="T1" fmla="*/ 0 h 1863"/>
              <a:gd name="T2" fmla="*/ 1225 w 1906"/>
              <a:gd name="T3" fmla="*/ 96 h 1863"/>
              <a:gd name="T4" fmla="*/ 1311 w 1906"/>
              <a:gd name="T5" fmla="*/ 194 h 1863"/>
              <a:gd name="T6" fmla="*/ 1390 w 1906"/>
              <a:gd name="T7" fmla="*/ 296 h 1863"/>
              <a:gd name="T8" fmla="*/ 1465 w 1906"/>
              <a:gd name="T9" fmla="*/ 401 h 1863"/>
              <a:gd name="T10" fmla="*/ 1534 w 1906"/>
              <a:gd name="T11" fmla="*/ 511 h 1863"/>
              <a:gd name="T12" fmla="*/ 1597 w 1906"/>
              <a:gd name="T13" fmla="*/ 622 h 1863"/>
              <a:gd name="T14" fmla="*/ 1655 w 1906"/>
              <a:gd name="T15" fmla="*/ 737 h 1863"/>
              <a:gd name="T16" fmla="*/ 1707 w 1906"/>
              <a:gd name="T17" fmla="*/ 855 h 1863"/>
              <a:gd name="T18" fmla="*/ 1753 w 1906"/>
              <a:gd name="T19" fmla="*/ 976 h 1863"/>
              <a:gd name="T20" fmla="*/ 1793 w 1906"/>
              <a:gd name="T21" fmla="*/ 1097 h 1863"/>
              <a:gd name="T22" fmla="*/ 1828 w 1906"/>
              <a:gd name="T23" fmla="*/ 1221 h 1863"/>
              <a:gd name="T24" fmla="*/ 1857 w 1906"/>
              <a:gd name="T25" fmla="*/ 1346 h 1863"/>
              <a:gd name="T26" fmla="*/ 1878 w 1906"/>
              <a:gd name="T27" fmla="*/ 1475 h 1863"/>
              <a:gd name="T28" fmla="*/ 1895 w 1906"/>
              <a:gd name="T29" fmla="*/ 1602 h 1863"/>
              <a:gd name="T30" fmla="*/ 1905 w 1906"/>
              <a:gd name="T31" fmla="*/ 1732 h 1863"/>
              <a:gd name="T32" fmla="*/ 1906 w 1906"/>
              <a:gd name="T33" fmla="*/ 1863 h 1863"/>
              <a:gd name="T34" fmla="*/ 301 w 1906"/>
              <a:gd name="T35" fmla="*/ 1863 h 1863"/>
              <a:gd name="T36" fmla="*/ 299 w 1906"/>
              <a:gd name="T37" fmla="*/ 1811 h 1863"/>
              <a:gd name="T38" fmla="*/ 295 w 1906"/>
              <a:gd name="T39" fmla="*/ 1761 h 1863"/>
              <a:gd name="T40" fmla="*/ 290 w 1906"/>
              <a:gd name="T41" fmla="*/ 1711 h 1863"/>
              <a:gd name="T42" fmla="*/ 280 w 1906"/>
              <a:gd name="T43" fmla="*/ 1661 h 1863"/>
              <a:gd name="T44" fmla="*/ 271 w 1906"/>
              <a:gd name="T45" fmla="*/ 1613 h 1863"/>
              <a:gd name="T46" fmla="*/ 257 w 1906"/>
              <a:gd name="T47" fmla="*/ 1563 h 1863"/>
              <a:gd name="T48" fmla="*/ 242 w 1906"/>
              <a:gd name="T49" fmla="*/ 1517 h 1863"/>
              <a:gd name="T50" fmla="*/ 223 w 1906"/>
              <a:gd name="T51" fmla="*/ 1469 h 1863"/>
              <a:gd name="T52" fmla="*/ 203 w 1906"/>
              <a:gd name="T53" fmla="*/ 1423 h 1863"/>
              <a:gd name="T54" fmla="*/ 180 w 1906"/>
              <a:gd name="T55" fmla="*/ 1379 h 1863"/>
              <a:gd name="T56" fmla="*/ 155 w 1906"/>
              <a:gd name="T57" fmla="*/ 1335 h 1863"/>
              <a:gd name="T58" fmla="*/ 128 w 1906"/>
              <a:gd name="T59" fmla="*/ 1293 h 1863"/>
              <a:gd name="T60" fmla="*/ 100 w 1906"/>
              <a:gd name="T61" fmla="*/ 1252 h 1863"/>
              <a:gd name="T62" fmla="*/ 69 w 1906"/>
              <a:gd name="T63" fmla="*/ 1212 h 1863"/>
              <a:gd name="T64" fmla="*/ 36 w 1906"/>
              <a:gd name="T65" fmla="*/ 1173 h 1863"/>
              <a:gd name="T66" fmla="*/ 0 w 1906"/>
              <a:gd name="T67" fmla="*/ 1137 h 1863"/>
              <a:gd name="T68" fmla="*/ 113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136" y="0"/>
                </a:moveTo>
                <a:lnTo>
                  <a:pt x="1225" y="96"/>
                </a:lnTo>
                <a:lnTo>
                  <a:pt x="1311" y="194"/>
                </a:lnTo>
                <a:lnTo>
                  <a:pt x="1390" y="296"/>
                </a:lnTo>
                <a:lnTo>
                  <a:pt x="1465" y="401"/>
                </a:lnTo>
                <a:lnTo>
                  <a:pt x="1534" y="511"/>
                </a:lnTo>
                <a:lnTo>
                  <a:pt x="1597" y="622"/>
                </a:lnTo>
                <a:lnTo>
                  <a:pt x="1655" y="737"/>
                </a:lnTo>
                <a:lnTo>
                  <a:pt x="1707" y="855"/>
                </a:lnTo>
                <a:lnTo>
                  <a:pt x="1753" y="976"/>
                </a:lnTo>
                <a:lnTo>
                  <a:pt x="1793" y="1097"/>
                </a:lnTo>
                <a:lnTo>
                  <a:pt x="1828" y="1221"/>
                </a:lnTo>
                <a:lnTo>
                  <a:pt x="1857" y="1346"/>
                </a:lnTo>
                <a:lnTo>
                  <a:pt x="1878" y="1475"/>
                </a:lnTo>
                <a:lnTo>
                  <a:pt x="1895" y="1602"/>
                </a:lnTo>
                <a:lnTo>
                  <a:pt x="1905" y="1732"/>
                </a:lnTo>
                <a:lnTo>
                  <a:pt x="1906" y="1863"/>
                </a:lnTo>
                <a:lnTo>
                  <a:pt x="301" y="1863"/>
                </a:lnTo>
                <a:lnTo>
                  <a:pt x="299" y="1811"/>
                </a:lnTo>
                <a:lnTo>
                  <a:pt x="295" y="1761"/>
                </a:lnTo>
                <a:lnTo>
                  <a:pt x="290" y="1711"/>
                </a:lnTo>
                <a:lnTo>
                  <a:pt x="280" y="1661"/>
                </a:lnTo>
                <a:lnTo>
                  <a:pt x="271" y="1613"/>
                </a:lnTo>
                <a:lnTo>
                  <a:pt x="257" y="1563"/>
                </a:lnTo>
                <a:lnTo>
                  <a:pt x="242" y="1517"/>
                </a:lnTo>
                <a:lnTo>
                  <a:pt x="223" y="1469"/>
                </a:lnTo>
                <a:lnTo>
                  <a:pt x="203" y="1423"/>
                </a:lnTo>
                <a:lnTo>
                  <a:pt x="180" y="1379"/>
                </a:lnTo>
                <a:lnTo>
                  <a:pt x="155" y="1335"/>
                </a:lnTo>
                <a:lnTo>
                  <a:pt x="128" y="1293"/>
                </a:lnTo>
                <a:lnTo>
                  <a:pt x="100" y="1252"/>
                </a:lnTo>
                <a:lnTo>
                  <a:pt x="69" y="1212"/>
                </a:lnTo>
                <a:lnTo>
                  <a:pt x="36" y="1173"/>
                </a:lnTo>
                <a:lnTo>
                  <a:pt x="0" y="1137"/>
                </a:lnTo>
                <a:lnTo>
                  <a:pt x="1136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45"/>
          <p:cNvSpPr>
            <a:spLocks/>
          </p:cNvSpPr>
          <p:nvPr/>
        </p:nvSpPr>
        <p:spPr bwMode="auto">
          <a:xfrm>
            <a:off x="6764123" y="3970779"/>
            <a:ext cx="1666232" cy="1629516"/>
          </a:xfrm>
          <a:custGeom>
            <a:avLst/>
            <a:gdLst>
              <a:gd name="T0" fmla="*/ 1906 w 1906"/>
              <a:gd name="T1" fmla="*/ 0 h 1863"/>
              <a:gd name="T2" fmla="*/ 1905 w 1906"/>
              <a:gd name="T3" fmla="*/ 131 h 1863"/>
              <a:gd name="T4" fmla="*/ 1895 w 1906"/>
              <a:gd name="T5" fmla="*/ 261 h 1863"/>
              <a:gd name="T6" fmla="*/ 1878 w 1906"/>
              <a:gd name="T7" fmla="*/ 390 h 1863"/>
              <a:gd name="T8" fmla="*/ 1857 w 1906"/>
              <a:gd name="T9" fmla="*/ 517 h 1863"/>
              <a:gd name="T10" fmla="*/ 1828 w 1906"/>
              <a:gd name="T11" fmla="*/ 644 h 1863"/>
              <a:gd name="T12" fmla="*/ 1793 w 1906"/>
              <a:gd name="T13" fmla="*/ 766 h 1863"/>
              <a:gd name="T14" fmla="*/ 1753 w 1906"/>
              <a:gd name="T15" fmla="*/ 889 h 1863"/>
              <a:gd name="T16" fmla="*/ 1707 w 1906"/>
              <a:gd name="T17" fmla="*/ 1009 h 1863"/>
              <a:gd name="T18" fmla="*/ 1655 w 1906"/>
              <a:gd name="T19" fmla="*/ 1126 h 1863"/>
              <a:gd name="T20" fmla="*/ 1597 w 1906"/>
              <a:gd name="T21" fmla="*/ 1241 h 1863"/>
              <a:gd name="T22" fmla="*/ 1534 w 1906"/>
              <a:gd name="T23" fmla="*/ 1352 h 1863"/>
              <a:gd name="T24" fmla="*/ 1465 w 1906"/>
              <a:gd name="T25" fmla="*/ 1462 h 1863"/>
              <a:gd name="T26" fmla="*/ 1390 w 1906"/>
              <a:gd name="T27" fmla="*/ 1568 h 1863"/>
              <a:gd name="T28" fmla="*/ 1311 w 1906"/>
              <a:gd name="T29" fmla="*/ 1669 h 1863"/>
              <a:gd name="T30" fmla="*/ 1225 w 1906"/>
              <a:gd name="T31" fmla="*/ 1769 h 1863"/>
              <a:gd name="T32" fmla="*/ 1136 w 1906"/>
              <a:gd name="T33" fmla="*/ 1863 h 1863"/>
              <a:gd name="T34" fmla="*/ 0 w 1906"/>
              <a:gd name="T35" fmla="*/ 726 h 1863"/>
              <a:gd name="T36" fmla="*/ 36 w 1906"/>
              <a:gd name="T37" fmla="*/ 690 h 1863"/>
              <a:gd name="T38" fmla="*/ 69 w 1906"/>
              <a:gd name="T39" fmla="*/ 651 h 1863"/>
              <a:gd name="T40" fmla="*/ 100 w 1906"/>
              <a:gd name="T41" fmla="*/ 613 h 1863"/>
              <a:gd name="T42" fmla="*/ 128 w 1906"/>
              <a:gd name="T43" fmla="*/ 571 h 1863"/>
              <a:gd name="T44" fmla="*/ 155 w 1906"/>
              <a:gd name="T45" fmla="*/ 528 h 1863"/>
              <a:gd name="T46" fmla="*/ 180 w 1906"/>
              <a:gd name="T47" fmla="*/ 484 h 1863"/>
              <a:gd name="T48" fmla="*/ 203 w 1906"/>
              <a:gd name="T49" fmla="*/ 440 h 1863"/>
              <a:gd name="T50" fmla="*/ 223 w 1906"/>
              <a:gd name="T51" fmla="*/ 394 h 1863"/>
              <a:gd name="T52" fmla="*/ 242 w 1906"/>
              <a:gd name="T53" fmla="*/ 348 h 1863"/>
              <a:gd name="T54" fmla="*/ 257 w 1906"/>
              <a:gd name="T55" fmla="*/ 300 h 1863"/>
              <a:gd name="T56" fmla="*/ 271 w 1906"/>
              <a:gd name="T57" fmla="*/ 252 h 1863"/>
              <a:gd name="T58" fmla="*/ 280 w 1906"/>
              <a:gd name="T59" fmla="*/ 202 h 1863"/>
              <a:gd name="T60" fmla="*/ 290 w 1906"/>
              <a:gd name="T61" fmla="*/ 152 h 1863"/>
              <a:gd name="T62" fmla="*/ 295 w 1906"/>
              <a:gd name="T63" fmla="*/ 102 h 1863"/>
              <a:gd name="T64" fmla="*/ 299 w 1906"/>
              <a:gd name="T65" fmla="*/ 52 h 1863"/>
              <a:gd name="T66" fmla="*/ 301 w 1906"/>
              <a:gd name="T67" fmla="*/ 0 h 1863"/>
              <a:gd name="T68" fmla="*/ 190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906" y="0"/>
                </a:moveTo>
                <a:lnTo>
                  <a:pt x="1905" y="131"/>
                </a:lnTo>
                <a:lnTo>
                  <a:pt x="1895" y="261"/>
                </a:lnTo>
                <a:lnTo>
                  <a:pt x="1878" y="390"/>
                </a:lnTo>
                <a:lnTo>
                  <a:pt x="1857" y="517"/>
                </a:lnTo>
                <a:lnTo>
                  <a:pt x="1828" y="644"/>
                </a:lnTo>
                <a:lnTo>
                  <a:pt x="1793" y="766"/>
                </a:lnTo>
                <a:lnTo>
                  <a:pt x="1753" y="889"/>
                </a:lnTo>
                <a:lnTo>
                  <a:pt x="1707" y="1009"/>
                </a:lnTo>
                <a:lnTo>
                  <a:pt x="1655" y="1126"/>
                </a:lnTo>
                <a:lnTo>
                  <a:pt x="1597" y="1241"/>
                </a:lnTo>
                <a:lnTo>
                  <a:pt x="1534" y="1352"/>
                </a:lnTo>
                <a:lnTo>
                  <a:pt x="1465" y="1462"/>
                </a:lnTo>
                <a:lnTo>
                  <a:pt x="1390" y="1568"/>
                </a:lnTo>
                <a:lnTo>
                  <a:pt x="1311" y="1669"/>
                </a:lnTo>
                <a:lnTo>
                  <a:pt x="1225" y="1769"/>
                </a:lnTo>
                <a:lnTo>
                  <a:pt x="1136" y="1863"/>
                </a:lnTo>
                <a:lnTo>
                  <a:pt x="0" y="726"/>
                </a:lnTo>
                <a:lnTo>
                  <a:pt x="36" y="690"/>
                </a:lnTo>
                <a:lnTo>
                  <a:pt x="69" y="651"/>
                </a:lnTo>
                <a:lnTo>
                  <a:pt x="100" y="613"/>
                </a:lnTo>
                <a:lnTo>
                  <a:pt x="128" y="571"/>
                </a:lnTo>
                <a:lnTo>
                  <a:pt x="155" y="528"/>
                </a:lnTo>
                <a:lnTo>
                  <a:pt x="180" y="484"/>
                </a:lnTo>
                <a:lnTo>
                  <a:pt x="203" y="440"/>
                </a:lnTo>
                <a:lnTo>
                  <a:pt x="223" y="394"/>
                </a:lnTo>
                <a:lnTo>
                  <a:pt x="242" y="348"/>
                </a:lnTo>
                <a:lnTo>
                  <a:pt x="257" y="300"/>
                </a:lnTo>
                <a:lnTo>
                  <a:pt x="271" y="252"/>
                </a:lnTo>
                <a:lnTo>
                  <a:pt x="280" y="202"/>
                </a:lnTo>
                <a:lnTo>
                  <a:pt x="290" y="152"/>
                </a:lnTo>
                <a:lnTo>
                  <a:pt x="295" y="102"/>
                </a:lnTo>
                <a:lnTo>
                  <a:pt x="299" y="52"/>
                </a:lnTo>
                <a:lnTo>
                  <a:pt x="301" y="0"/>
                </a:lnTo>
                <a:lnTo>
                  <a:pt x="1906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46"/>
          <p:cNvSpPr>
            <a:spLocks/>
          </p:cNvSpPr>
          <p:nvPr/>
        </p:nvSpPr>
        <p:spPr bwMode="auto">
          <a:xfrm>
            <a:off x="6066508" y="4670142"/>
            <a:ext cx="1629516" cy="1666232"/>
          </a:xfrm>
          <a:custGeom>
            <a:avLst/>
            <a:gdLst>
              <a:gd name="T0" fmla="*/ 1862 w 1862"/>
              <a:gd name="T1" fmla="*/ 1135 h 1906"/>
              <a:gd name="T2" fmla="*/ 1766 w 1862"/>
              <a:gd name="T3" fmla="*/ 1226 h 1906"/>
              <a:gd name="T4" fmla="*/ 1669 w 1862"/>
              <a:gd name="T5" fmla="*/ 1310 h 1906"/>
              <a:gd name="T6" fmla="*/ 1567 w 1862"/>
              <a:gd name="T7" fmla="*/ 1391 h 1906"/>
              <a:gd name="T8" fmla="*/ 1461 w 1862"/>
              <a:gd name="T9" fmla="*/ 1464 h 1906"/>
              <a:gd name="T10" fmla="*/ 1352 w 1862"/>
              <a:gd name="T11" fmla="*/ 1533 h 1906"/>
              <a:gd name="T12" fmla="*/ 1240 w 1862"/>
              <a:gd name="T13" fmla="*/ 1596 h 1906"/>
              <a:gd name="T14" fmla="*/ 1125 w 1862"/>
              <a:gd name="T15" fmla="*/ 1654 h 1906"/>
              <a:gd name="T16" fmla="*/ 1008 w 1862"/>
              <a:gd name="T17" fmla="*/ 1706 h 1906"/>
              <a:gd name="T18" fmla="*/ 887 w 1862"/>
              <a:gd name="T19" fmla="*/ 1752 h 1906"/>
              <a:gd name="T20" fmla="*/ 766 w 1862"/>
              <a:gd name="T21" fmla="*/ 1792 h 1906"/>
              <a:gd name="T22" fmla="*/ 641 w 1862"/>
              <a:gd name="T23" fmla="*/ 1827 h 1906"/>
              <a:gd name="T24" fmla="*/ 516 w 1862"/>
              <a:gd name="T25" fmla="*/ 1856 h 1906"/>
              <a:gd name="T26" fmla="*/ 390 w 1862"/>
              <a:gd name="T27" fmla="*/ 1877 h 1906"/>
              <a:gd name="T28" fmla="*/ 261 w 1862"/>
              <a:gd name="T29" fmla="*/ 1894 h 1906"/>
              <a:gd name="T30" fmla="*/ 131 w 1862"/>
              <a:gd name="T31" fmla="*/ 1904 h 1906"/>
              <a:gd name="T32" fmla="*/ 0 w 1862"/>
              <a:gd name="T33" fmla="*/ 1906 h 1906"/>
              <a:gd name="T34" fmla="*/ 0 w 1862"/>
              <a:gd name="T35" fmla="*/ 300 h 1906"/>
              <a:gd name="T36" fmla="*/ 52 w 1862"/>
              <a:gd name="T37" fmla="*/ 300 h 1906"/>
              <a:gd name="T38" fmla="*/ 102 w 1862"/>
              <a:gd name="T39" fmla="*/ 296 h 1906"/>
              <a:gd name="T40" fmla="*/ 152 w 1862"/>
              <a:gd name="T41" fmla="*/ 288 h 1906"/>
              <a:gd name="T42" fmla="*/ 202 w 1862"/>
              <a:gd name="T43" fmla="*/ 281 h 1906"/>
              <a:gd name="T44" fmla="*/ 250 w 1862"/>
              <a:gd name="T45" fmla="*/ 269 h 1906"/>
              <a:gd name="T46" fmla="*/ 299 w 1862"/>
              <a:gd name="T47" fmla="*/ 256 h 1906"/>
              <a:gd name="T48" fmla="*/ 346 w 1862"/>
              <a:gd name="T49" fmla="*/ 240 h 1906"/>
              <a:gd name="T50" fmla="*/ 394 w 1862"/>
              <a:gd name="T51" fmla="*/ 223 h 1906"/>
              <a:gd name="T52" fmla="*/ 440 w 1862"/>
              <a:gd name="T53" fmla="*/ 202 h 1906"/>
              <a:gd name="T54" fmla="*/ 484 w 1862"/>
              <a:gd name="T55" fmla="*/ 179 h 1906"/>
              <a:gd name="T56" fmla="*/ 528 w 1862"/>
              <a:gd name="T57" fmla="*/ 154 h 1906"/>
              <a:gd name="T58" fmla="*/ 570 w 1862"/>
              <a:gd name="T59" fmla="*/ 127 h 1906"/>
              <a:gd name="T60" fmla="*/ 611 w 1862"/>
              <a:gd name="T61" fmla="*/ 98 h 1906"/>
              <a:gd name="T62" fmla="*/ 651 w 1862"/>
              <a:gd name="T63" fmla="*/ 67 h 1906"/>
              <a:gd name="T64" fmla="*/ 689 w 1862"/>
              <a:gd name="T65" fmla="*/ 35 h 1906"/>
              <a:gd name="T66" fmla="*/ 726 w 1862"/>
              <a:gd name="T67" fmla="*/ 0 h 1906"/>
              <a:gd name="T68" fmla="*/ 1862 w 1862"/>
              <a:gd name="T69" fmla="*/ 1135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135"/>
                </a:moveTo>
                <a:lnTo>
                  <a:pt x="1766" y="1226"/>
                </a:lnTo>
                <a:lnTo>
                  <a:pt x="1669" y="1310"/>
                </a:lnTo>
                <a:lnTo>
                  <a:pt x="1567" y="1391"/>
                </a:lnTo>
                <a:lnTo>
                  <a:pt x="1461" y="1464"/>
                </a:lnTo>
                <a:lnTo>
                  <a:pt x="1352" y="1533"/>
                </a:lnTo>
                <a:lnTo>
                  <a:pt x="1240" y="1596"/>
                </a:lnTo>
                <a:lnTo>
                  <a:pt x="1125" y="1654"/>
                </a:lnTo>
                <a:lnTo>
                  <a:pt x="1008" y="1706"/>
                </a:lnTo>
                <a:lnTo>
                  <a:pt x="887" y="1752"/>
                </a:lnTo>
                <a:lnTo>
                  <a:pt x="766" y="1792"/>
                </a:lnTo>
                <a:lnTo>
                  <a:pt x="641" y="1827"/>
                </a:lnTo>
                <a:lnTo>
                  <a:pt x="516" y="1856"/>
                </a:lnTo>
                <a:lnTo>
                  <a:pt x="390" y="1877"/>
                </a:lnTo>
                <a:lnTo>
                  <a:pt x="261" y="1894"/>
                </a:lnTo>
                <a:lnTo>
                  <a:pt x="131" y="1904"/>
                </a:lnTo>
                <a:lnTo>
                  <a:pt x="0" y="1906"/>
                </a:lnTo>
                <a:lnTo>
                  <a:pt x="0" y="300"/>
                </a:lnTo>
                <a:lnTo>
                  <a:pt x="52" y="300"/>
                </a:lnTo>
                <a:lnTo>
                  <a:pt x="102" y="296"/>
                </a:lnTo>
                <a:lnTo>
                  <a:pt x="152" y="288"/>
                </a:lnTo>
                <a:lnTo>
                  <a:pt x="202" y="281"/>
                </a:lnTo>
                <a:lnTo>
                  <a:pt x="250" y="269"/>
                </a:lnTo>
                <a:lnTo>
                  <a:pt x="299" y="256"/>
                </a:lnTo>
                <a:lnTo>
                  <a:pt x="346" y="240"/>
                </a:lnTo>
                <a:lnTo>
                  <a:pt x="394" y="223"/>
                </a:lnTo>
                <a:lnTo>
                  <a:pt x="440" y="202"/>
                </a:lnTo>
                <a:lnTo>
                  <a:pt x="484" y="179"/>
                </a:lnTo>
                <a:lnTo>
                  <a:pt x="528" y="154"/>
                </a:lnTo>
                <a:lnTo>
                  <a:pt x="570" y="127"/>
                </a:lnTo>
                <a:lnTo>
                  <a:pt x="611" y="98"/>
                </a:lnTo>
                <a:lnTo>
                  <a:pt x="651" y="67"/>
                </a:lnTo>
                <a:lnTo>
                  <a:pt x="689" y="35"/>
                </a:lnTo>
                <a:lnTo>
                  <a:pt x="726" y="0"/>
                </a:lnTo>
                <a:lnTo>
                  <a:pt x="1862" y="113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47"/>
          <p:cNvSpPr>
            <a:spLocks/>
          </p:cNvSpPr>
          <p:nvPr/>
        </p:nvSpPr>
        <p:spPr bwMode="auto">
          <a:xfrm>
            <a:off x="4351321" y="4670142"/>
            <a:ext cx="1629516" cy="1666232"/>
          </a:xfrm>
          <a:custGeom>
            <a:avLst/>
            <a:gdLst>
              <a:gd name="T0" fmla="*/ 1862 w 1862"/>
              <a:gd name="T1" fmla="*/ 1906 h 1906"/>
              <a:gd name="T2" fmla="*/ 1732 w 1862"/>
              <a:gd name="T3" fmla="*/ 1904 h 1906"/>
              <a:gd name="T4" fmla="*/ 1601 w 1862"/>
              <a:gd name="T5" fmla="*/ 1894 h 1906"/>
              <a:gd name="T6" fmla="*/ 1472 w 1862"/>
              <a:gd name="T7" fmla="*/ 1877 h 1906"/>
              <a:gd name="T8" fmla="*/ 1346 w 1862"/>
              <a:gd name="T9" fmla="*/ 1856 h 1906"/>
              <a:gd name="T10" fmla="*/ 1219 w 1862"/>
              <a:gd name="T11" fmla="*/ 1827 h 1906"/>
              <a:gd name="T12" fmla="*/ 1096 w 1862"/>
              <a:gd name="T13" fmla="*/ 1792 h 1906"/>
              <a:gd name="T14" fmla="*/ 973 w 1862"/>
              <a:gd name="T15" fmla="*/ 1752 h 1906"/>
              <a:gd name="T16" fmla="*/ 854 w 1862"/>
              <a:gd name="T17" fmla="*/ 1706 h 1906"/>
              <a:gd name="T18" fmla="*/ 737 w 1862"/>
              <a:gd name="T19" fmla="*/ 1654 h 1906"/>
              <a:gd name="T20" fmla="*/ 622 w 1862"/>
              <a:gd name="T21" fmla="*/ 1596 h 1906"/>
              <a:gd name="T22" fmla="*/ 510 w 1862"/>
              <a:gd name="T23" fmla="*/ 1533 h 1906"/>
              <a:gd name="T24" fmla="*/ 401 w 1862"/>
              <a:gd name="T25" fmla="*/ 1464 h 1906"/>
              <a:gd name="T26" fmla="*/ 295 w 1862"/>
              <a:gd name="T27" fmla="*/ 1391 h 1906"/>
              <a:gd name="T28" fmla="*/ 194 w 1862"/>
              <a:gd name="T29" fmla="*/ 1310 h 1906"/>
              <a:gd name="T30" fmla="*/ 94 w 1862"/>
              <a:gd name="T31" fmla="*/ 1226 h 1906"/>
              <a:gd name="T32" fmla="*/ 0 w 1862"/>
              <a:gd name="T33" fmla="*/ 1135 h 1906"/>
              <a:gd name="T34" fmla="*/ 1136 w 1862"/>
              <a:gd name="T35" fmla="*/ 0 h 1906"/>
              <a:gd name="T36" fmla="*/ 1173 w 1862"/>
              <a:gd name="T37" fmla="*/ 35 h 1906"/>
              <a:gd name="T38" fmla="*/ 1211 w 1862"/>
              <a:gd name="T39" fmla="*/ 67 h 1906"/>
              <a:gd name="T40" fmla="*/ 1252 w 1862"/>
              <a:gd name="T41" fmla="*/ 98 h 1906"/>
              <a:gd name="T42" fmla="*/ 1292 w 1862"/>
              <a:gd name="T43" fmla="*/ 127 h 1906"/>
              <a:gd name="T44" fmla="*/ 1334 w 1862"/>
              <a:gd name="T45" fmla="*/ 154 h 1906"/>
              <a:gd name="T46" fmla="*/ 1378 w 1862"/>
              <a:gd name="T47" fmla="*/ 179 h 1906"/>
              <a:gd name="T48" fmla="*/ 1422 w 1862"/>
              <a:gd name="T49" fmla="*/ 202 h 1906"/>
              <a:gd name="T50" fmla="*/ 1468 w 1862"/>
              <a:gd name="T51" fmla="*/ 223 h 1906"/>
              <a:gd name="T52" fmla="*/ 1515 w 1862"/>
              <a:gd name="T53" fmla="*/ 240 h 1906"/>
              <a:gd name="T54" fmla="*/ 1563 w 1862"/>
              <a:gd name="T55" fmla="*/ 256 h 1906"/>
              <a:gd name="T56" fmla="*/ 1611 w 1862"/>
              <a:gd name="T57" fmla="*/ 269 h 1906"/>
              <a:gd name="T58" fmla="*/ 1661 w 1862"/>
              <a:gd name="T59" fmla="*/ 281 h 1906"/>
              <a:gd name="T60" fmla="*/ 1710 w 1862"/>
              <a:gd name="T61" fmla="*/ 288 h 1906"/>
              <a:gd name="T62" fmla="*/ 1760 w 1862"/>
              <a:gd name="T63" fmla="*/ 296 h 1906"/>
              <a:gd name="T64" fmla="*/ 1810 w 1862"/>
              <a:gd name="T65" fmla="*/ 300 h 1906"/>
              <a:gd name="T66" fmla="*/ 1862 w 1862"/>
              <a:gd name="T67" fmla="*/ 300 h 1906"/>
              <a:gd name="T68" fmla="*/ 1862 w 1862"/>
              <a:gd name="T69" fmla="*/ 1906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906"/>
                </a:moveTo>
                <a:lnTo>
                  <a:pt x="1732" y="1904"/>
                </a:lnTo>
                <a:lnTo>
                  <a:pt x="1601" y="1894"/>
                </a:lnTo>
                <a:lnTo>
                  <a:pt x="1472" y="1877"/>
                </a:lnTo>
                <a:lnTo>
                  <a:pt x="1346" y="1856"/>
                </a:lnTo>
                <a:lnTo>
                  <a:pt x="1219" y="1827"/>
                </a:lnTo>
                <a:lnTo>
                  <a:pt x="1096" y="1792"/>
                </a:lnTo>
                <a:lnTo>
                  <a:pt x="973" y="1752"/>
                </a:lnTo>
                <a:lnTo>
                  <a:pt x="854" y="1706"/>
                </a:lnTo>
                <a:lnTo>
                  <a:pt x="737" y="1654"/>
                </a:lnTo>
                <a:lnTo>
                  <a:pt x="622" y="1596"/>
                </a:lnTo>
                <a:lnTo>
                  <a:pt x="510" y="1533"/>
                </a:lnTo>
                <a:lnTo>
                  <a:pt x="401" y="1464"/>
                </a:lnTo>
                <a:lnTo>
                  <a:pt x="295" y="1391"/>
                </a:lnTo>
                <a:lnTo>
                  <a:pt x="194" y="1310"/>
                </a:lnTo>
                <a:lnTo>
                  <a:pt x="94" y="1226"/>
                </a:lnTo>
                <a:lnTo>
                  <a:pt x="0" y="1135"/>
                </a:lnTo>
                <a:lnTo>
                  <a:pt x="1136" y="0"/>
                </a:lnTo>
                <a:lnTo>
                  <a:pt x="1173" y="35"/>
                </a:lnTo>
                <a:lnTo>
                  <a:pt x="1211" y="67"/>
                </a:lnTo>
                <a:lnTo>
                  <a:pt x="1252" y="98"/>
                </a:lnTo>
                <a:lnTo>
                  <a:pt x="1292" y="127"/>
                </a:lnTo>
                <a:lnTo>
                  <a:pt x="1334" y="154"/>
                </a:lnTo>
                <a:lnTo>
                  <a:pt x="1378" y="179"/>
                </a:lnTo>
                <a:lnTo>
                  <a:pt x="1422" y="202"/>
                </a:lnTo>
                <a:lnTo>
                  <a:pt x="1468" y="223"/>
                </a:lnTo>
                <a:lnTo>
                  <a:pt x="1515" y="240"/>
                </a:lnTo>
                <a:lnTo>
                  <a:pt x="1563" y="256"/>
                </a:lnTo>
                <a:lnTo>
                  <a:pt x="1611" y="269"/>
                </a:lnTo>
                <a:lnTo>
                  <a:pt x="1661" y="281"/>
                </a:lnTo>
                <a:lnTo>
                  <a:pt x="1710" y="288"/>
                </a:lnTo>
                <a:lnTo>
                  <a:pt x="1760" y="296"/>
                </a:lnTo>
                <a:lnTo>
                  <a:pt x="1810" y="300"/>
                </a:lnTo>
                <a:lnTo>
                  <a:pt x="1862" y="300"/>
                </a:lnTo>
                <a:lnTo>
                  <a:pt x="1862" y="190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48"/>
          <p:cNvSpPr>
            <a:spLocks/>
          </p:cNvSpPr>
          <p:nvPr/>
        </p:nvSpPr>
        <p:spPr bwMode="auto">
          <a:xfrm>
            <a:off x="3615241" y="3970779"/>
            <a:ext cx="1666232" cy="1629516"/>
          </a:xfrm>
          <a:custGeom>
            <a:avLst/>
            <a:gdLst>
              <a:gd name="T0" fmla="*/ 772 w 1906"/>
              <a:gd name="T1" fmla="*/ 1863 h 1863"/>
              <a:gd name="T2" fmla="*/ 681 w 1906"/>
              <a:gd name="T3" fmla="*/ 1769 h 1863"/>
              <a:gd name="T4" fmla="*/ 597 w 1906"/>
              <a:gd name="T5" fmla="*/ 1669 h 1863"/>
              <a:gd name="T6" fmla="*/ 518 w 1906"/>
              <a:gd name="T7" fmla="*/ 1568 h 1863"/>
              <a:gd name="T8" fmla="*/ 443 w 1906"/>
              <a:gd name="T9" fmla="*/ 1462 h 1863"/>
              <a:gd name="T10" fmla="*/ 374 w 1906"/>
              <a:gd name="T11" fmla="*/ 1352 h 1863"/>
              <a:gd name="T12" fmla="*/ 311 w 1906"/>
              <a:gd name="T13" fmla="*/ 1241 h 1863"/>
              <a:gd name="T14" fmla="*/ 253 w 1906"/>
              <a:gd name="T15" fmla="*/ 1126 h 1863"/>
              <a:gd name="T16" fmla="*/ 201 w 1906"/>
              <a:gd name="T17" fmla="*/ 1009 h 1863"/>
              <a:gd name="T18" fmla="*/ 155 w 1906"/>
              <a:gd name="T19" fmla="*/ 889 h 1863"/>
              <a:gd name="T20" fmla="*/ 115 w 1906"/>
              <a:gd name="T21" fmla="*/ 766 h 1863"/>
              <a:gd name="T22" fmla="*/ 80 w 1906"/>
              <a:gd name="T23" fmla="*/ 644 h 1863"/>
              <a:gd name="T24" fmla="*/ 52 w 1906"/>
              <a:gd name="T25" fmla="*/ 517 h 1863"/>
              <a:gd name="T26" fmla="*/ 29 w 1906"/>
              <a:gd name="T27" fmla="*/ 390 h 1863"/>
              <a:gd name="T28" fmla="*/ 13 w 1906"/>
              <a:gd name="T29" fmla="*/ 261 h 1863"/>
              <a:gd name="T30" fmla="*/ 4 w 1906"/>
              <a:gd name="T31" fmla="*/ 131 h 1863"/>
              <a:gd name="T32" fmla="*/ 0 w 1906"/>
              <a:gd name="T33" fmla="*/ 0 h 1863"/>
              <a:gd name="T34" fmla="*/ 1607 w 1906"/>
              <a:gd name="T35" fmla="*/ 0 h 1863"/>
              <a:gd name="T36" fmla="*/ 1609 w 1906"/>
              <a:gd name="T37" fmla="*/ 52 h 1863"/>
              <a:gd name="T38" fmla="*/ 1611 w 1906"/>
              <a:gd name="T39" fmla="*/ 102 h 1863"/>
              <a:gd name="T40" fmla="*/ 1618 w 1906"/>
              <a:gd name="T41" fmla="*/ 152 h 1863"/>
              <a:gd name="T42" fmla="*/ 1626 w 1906"/>
              <a:gd name="T43" fmla="*/ 202 h 1863"/>
              <a:gd name="T44" fmla="*/ 1638 w 1906"/>
              <a:gd name="T45" fmla="*/ 252 h 1863"/>
              <a:gd name="T46" fmla="*/ 1651 w 1906"/>
              <a:gd name="T47" fmla="*/ 300 h 1863"/>
              <a:gd name="T48" fmla="*/ 1666 w 1906"/>
              <a:gd name="T49" fmla="*/ 348 h 1863"/>
              <a:gd name="T50" fmla="*/ 1686 w 1906"/>
              <a:gd name="T51" fmla="*/ 394 h 1863"/>
              <a:gd name="T52" fmla="*/ 1705 w 1906"/>
              <a:gd name="T53" fmla="*/ 440 h 1863"/>
              <a:gd name="T54" fmla="*/ 1728 w 1906"/>
              <a:gd name="T55" fmla="*/ 484 h 1863"/>
              <a:gd name="T56" fmla="*/ 1753 w 1906"/>
              <a:gd name="T57" fmla="*/ 528 h 1863"/>
              <a:gd name="T58" fmla="*/ 1780 w 1906"/>
              <a:gd name="T59" fmla="*/ 571 h 1863"/>
              <a:gd name="T60" fmla="*/ 1808 w 1906"/>
              <a:gd name="T61" fmla="*/ 613 h 1863"/>
              <a:gd name="T62" fmla="*/ 1839 w 1906"/>
              <a:gd name="T63" fmla="*/ 651 h 1863"/>
              <a:gd name="T64" fmla="*/ 1872 w 1906"/>
              <a:gd name="T65" fmla="*/ 690 h 1863"/>
              <a:gd name="T66" fmla="*/ 1906 w 1906"/>
              <a:gd name="T67" fmla="*/ 726 h 1863"/>
              <a:gd name="T68" fmla="*/ 772 w 1906"/>
              <a:gd name="T69" fmla="*/ 1863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772" y="1863"/>
                </a:moveTo>
                <a:lnTo>
                  <a:pt x="681" y="1769"/>
                </a:lnTo>
                <a:lnTo>
                  <a:pt x="597" y="1669"/>
                </a:lnTo>
                <a:lnTo>
                  <a:pt x="518" y="1568"/>
                </a:lnTo>
                <a:lnTo>
                  <a:pt x="443" y="1462"/>
                </a:lnTo>
                <a:lnTo>
                  <a:pt x="374" y="1352"/>
                </a:lnTo>
                <a:lnTo>
                  <a:pt x="311" y="1241"/>
                </a:lnTo>
                <a:lnTo>
                  <a:pt x="253" y="1126"/>
                </a:lnTo>
                <a:lnTo>
                  <a:pt x="201" y="1009"/>
                </a:lnTo>
                <a:lnTo>
                  <a:pt x="155" y="889"/>
                </a:lnTo>
                <a:lnTo>
                  <a:pt x="115" y="766"/>
                </a:lnTo>
                <a:lnTo>
                  <a:pt x="80" y="644"/>
                </a:lnTo>
                <a:lnTo>
                  <a:pt x="52" y="517"/>
                </a:lnTo>
                <a:lnTo>
                  <a:pt x="29" y="390"/>
                </a:lnTo>
                <a:lnTo>
                  <a:pt x="13" y="261"/>
                </a:lnTo>
                <a:lnTo>
                  <a:pt x="4" y="131"/>
                </a:lnTo>
                <a:lnTo>
                  <a:pt x="0" y="0"/>
                </a:lnTo>
                <a:lnTo>
                  <a:pt x="1607" y="0"/>
                </a:lnTo>
                <a:lnTo>
                  <a:pt x="1609" y="52"/>
                </a:lnTo>
                <a:lnTo>
                  <a:pt x="1611" y="102"/>
                </a:lnTo>
                <a:lnTo>
                  <a:pt x="1618" y="152"/>
                </a:lnTo>
                <a:lnTo>
                  <a:pt x="1626" y="202"/>
                </a:lnTo>
                <a:lnTo>
                  <a:pt x="1638" y="252"/>
                </a:lnTo>
                <a:lnTo>
                  <a:pt x="1651" y="300"/>
                </a:lnTo>
                <a:lnTo>
                  <a:pt x="1666" y="348"/>
                </a:lnTo>
                <a:lnTo>
                  <a:pt x="1686" y="394"/>
                </a:lnTo>
                <a:lnTo>
                  <a:pt x="1705" y="440"/>
                </a:lnTo>
                <a:lnTo>
                  <a:pt x="1728" y="484"/>
                </a:lnTo>
                <a:lnTo>
                  <a:pt x="1753" y="528"/>
                </a:lnTo>
                <a:lnTo>
                  <a:pt x="1780" y="571"/>
                </a:lnTo>
                <a:lnTo>
                  <a:pt x="1808" y="613"/>
                </a:lnTo>
                <a:lnTo>
                  <a:pt x="1839" y="651"/>
                </a:lnTo>
                <a:lnTo>
                  <a:pt x="1872" y="690"/>
                </a:lnTo>
                <a:lnTo>
                  <a:pt x="1906" y="726"/>
                </a:lnTo>
                <a:lnTo>
                  <a:pt x="772" y="186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9"/>
          <p:cNvSpPr>
            <a:spLocks/>
          </p:cNvSpPr>
          <p:nvPr/>
        </p:nvSpPr>
        <p:spPr bwMode="auto">
          <a:xfrm>
            <a:off x="3615241" y="2255591"/>
            <a:ext cx="1666232" cy="1629516"/>
          </a:xfrm>
          <a:custGeom>
            <a:avLst/>
            <a:gdLst>
              <a:gd name="T0" fmla="*/ 0 w 1906"/>
              <a:gd name="T1" fmla="*/ 1863 h 1863"/>
              <a:gd name="T2" fmla="*/ 4 w 1906"/>
              <a:gd name="T3" fmla="*/ 1732 h 1863"/>
              <a:gd name="T4" fmla="*/ 13 w 1906"/>
              <a:gd name="T5" fmla="*/ 1602 h 1863"/>
              <a:gd name="T6" fmla="*/ 29 w 1906"/>
              <a:gd name="T7" fmla="*/ 1473 h 1863"/>
              <a:gd name="T8" fmla="*/ 52 w 1906"/>
              <a:gd name="T9" fmla="*/ 1346 h 1863"/>
              <a:gd name="T10" fmla="*/ 80 w 1906"/>
              <a:gd name="T11" fmla="*/ 1221 h 1863"/>
              <a:gd name="T12" fmla="*/ 115 w 1906"/>
              <a:gd name="T13" fmla="*/ 1097 h 1863"/>
              <a:gd name="T14" fmla="*/ 155 w 1906"/>
              <a:gd name="T15" fmla="*/ 976 h 1863"/>
              <a:gd name="T16" fmla="*/ 201 w 1906"/>
              <a:gd name="T17" fmla="*/ 855 h 1863"/>
              <a:gd name="T18" fmla="*/ 253 w 1906"/>
              <a:gd name="T19" fmla="*/ 737 h 1863"/>
              <a:gd name="T20" fmla="*/ 311 w 1906"/>
              <a:gd name="T21" fmla="*/ 622 h 1863"/>
              <a:gd name="T22" fmla="*/ 374 w 1906"/>
              <a:gd name="T23" fmla="*/ 511 h 1863"/>
              <a:gd name="T24" fmla="*/ 443 w 1906"/>
              <a:gd name="T25" fmla="*/ 401 h 1863"/>
              <a:gd name="T26" fmla="*/ 516 w 1906"/>
              <a:gd name="T27" fmla="*/ 296 h 1863"/>
              <a:gd name="T28" fmla="*/ 597 w 1906"/>
              <a:gd name="T29" fmla="*/ 194 h 1863"/>
              <a:gd name="T30" fmla="*/ 681 w 1906"/>
              <a:gd name="T31" fmla="*/ 96 h 1863"/>
              <a:gd name="T32" fmla="*/ 772 w 1906"/>
              <a:gd name="T33" fmla="*/ 0 h 1863"/>
              <a:gd name="T34" fmla="*/ 1906 w 1906"/>
              <a:gd name="T35" fmla="*/ 1137 h 1863"/>
              <a:gd name="T36" fmla="*/ 1872 w 1906"/>
              <a:gd name="T37" fmla="*/ 1173 h 1863"/>
              <a:gd name="T38" fmla="*/ 1839 w 1906"/>
              <a:gd name="T39" fmla="*/ 1212 h 1863"/>
              <a:gd name="T40" fmla="*/ 1808 w 1906"/>
              <a:gd name="T41" fmla="*/ 1252 h 1863"/>
              <a:gd name="T42" fmla="*/ 1780 w 1906"/>
              <a:gd name="T43" fmla="*/ 1293 h 1863"/>
              <a:gd name="T44" fmla="*/ 1753 w 1906"/>
              <a:gd name="T45" fmla="*/ 1335 h 1863"/>
              <a:gd name="T46" fmla="*/ 1728 w 1906"/>
              <a:gd name="T47" fmla="*/ 1379 h 1863"/>
              <a:gd name="T48" fmla="*/ 1705 w 1906"/>
              <a:gd name="T49" fmla="*/ 1423 h 1863"/>
              <a:gd name="T50" fmla="*/ 1684 w 1906"/>
              <a:gd name="T51" fmla="*/ 1469 h 1863"/>
              <a:gd name="T52" fmla="*/ 1666 w 1906"/>
              <a:gd name="T53" fmla="*/ 1517 h 1863"/>
              <a:gd name="T54" fmla="*/ 1651 w 1906"/>
              <a:gd name="T55" fmla="*/ 1563 h 1863"/>
              <a:gd name="T56" fmla="*/ 1638 w 1906"/>
              <a:gd name="T57" fmla="*/ 1613 h 1863"/>
              <a:gd name="T58" fmla="*/ 1626 w 1906"/>
              <a:gd name="T59" fmla="*/ 1661 h 1863"/>
              <a:gd name="T60" fmla="*/ 1618 w 1906"/>
              <a:gd name="T61" fmla="*/ 1711 h 1863"/>
              <a:gd name="T62" fmla="*/ 1611 w 1906"/>
              <a:gd name="T63" fmla="*/ 1761 h 1863"/>
              <a:gd name="T64" fmla="*/ 1607 w 1906"/>
              <a:gd name="T65" fmla="*/ 1811 h 1863"/>
              <a:gd name="T66" fmla="*/ 1607 w 1906"/>
              <a:gd name="T67" fmla="*/ 1863 h 1863"/>
              <a:gd name="T68" fmla="*/ 0 w 1906"/>
              <a:gd name="T69" fmla="*/ 1863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0" y="1863"/>
                </a:moveTo>
                <a:lnTo>
                  <a:pt x="4" y="1732"/>
                </a:lnTo>
                <a:lnTo>
                  <a:pt x="13" y="1602"/>
                </a:lnTo>
                <a:lnTo>
                  <a:pt x="29" y="1473"/>
                </a:lnTo>
                <a:lnTo>
                  <a:pt x="52" y="1346"/>
                </a:lnTo>
                <a:lnTo>
                  <a:pt x="80" y="1221"/>
                </a:lnTo>
                <a:lnTo>
                  <a:pt x="115" y="1097"/>
                </a:lnTo>
                <a:lnTo>
                  <a:pt x="155" y="976"/>
                </a:lnTo>
                <a:lnTo>
                  <a:pt x="201" y="855"/>
                </a:lnTo>
                <a:lnTo>
                  <a:pt x="253" y="737"/>
                </a:lnTo>
                <a:lnTo>
                  <a:pt x="311" y="622"/>
                </a:lnTo>
                <a:lnTo>
                  <a:pt x="374" y="511"/>
                </a:lnTo>
                <a:lnTo>
                  <a:pt x="443" y="401"/>
                </a:lnTo>
                <a:lnTo>
                  <a:pt x="516" y="296"/>
                </a:lnTo>
                <a:lnTo>
                  <a:pt x="597" y="194"/>
                </a:lnTo>
                <a:lnTo>
                  <a:pt x="681" y="96"/>
                </a:lnTo>
                <a:lnTo>
                  <a:pt x="772" y="0"/>
                </a:lnTo>
                <a:lnTo>
                  <a:pt x="1906" y="1137"/>
                </a:lnTo>
                <a:lnTo>
                  <a:pt x="1872" y="1173"/>
                </a:lnTo>
                <a:lnTo>
                  <a:pt x="1839" y="1212"/>
                </a:lnTo>
                <a:lnTo>
                  <a:pt x="1808" y="1252"/>
                </a:lnTo>
                <a:lnTo>
                  <a:pt x="1780" y="1293"/>
                </a:lnTo>
                <a:lnTo>
                  <a:pt x="1753" y="1335"/>
                </a:lnTo>
                <a:lnTo>
                  <a:pt x="1728" y="1379"/>
                </a:lnTo>
                <a:lnTo>
                  <a:pt x="1705" y="1423"/>
                </a:lnTo>
                <a:lnTo>
                  <a:pt x="1684" y="1469"/>
                </a:lnTo>
                <a:lnTo>
                  <a:pt x="1666" y="1517"/>
                </a:lnTo>
                <a:lnTo>
                  <a:pt x="1651" y="1563"/>
                </a:lnTo>
                <a:lnTo>
                  <a:pt x="1638" y="1613"/>
                </a:lnTo>
                <a:lnTo>
                  <a:pt x="1626" y="1661"/>
                </a:lnTo>
                <a:lnTo>
                  <a:pt x="1618" y="1711"/>
                </a:lnTo>
                <a:lnTo>
                  <a:pt x="1611" y="1761"/>
                </a:lnTo>
                <a:lnTo>
                  <a:pt x="1607" y="1811"/>
                </a:lnTo>
                <a:lnTo>
                  <a:pt x="1607" y="1863"/>
                </a:lnTo>
                <a:lnTo>
                  <a:pt x="0" y="186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50"/>
          <p:cNvSpPr>
            <a:spLocks/>
          </p:cNvSpPr>
          <p:nvPr/>
        </p:nvSpPr>
        <p:spPr bwMode="auto">
          <a:xfrm>
            <a:off x="4351321" y="1519512"/>
            <a:ext cx="1629516" cy="1667981"/>
          </a:xfrm>
          <a:custGeom>
            <a:avLst/>
            <a:gdLst>
              <a:gd name="T0" fmla="*/ 0 w 1862"/>
              <a:gd name="T1" fmla="*/ 771 h 1908"/>
              <a:gd name="T2" fmla="*/ 94 w 1862"/>
              <a:gd name="T3" fmla="*/ 680 h 1908"/>
              <a:gd name="T4" fmla="*/ 194 w 1862"/>
              <a:gd name="T5" fmla="*/ 596 h 1908"/>
              <a:gd name="T6" fmla="*/ 295 w 1862"/>
              <a:gd name="T7" fmla="*/ 517 h 1908"/>
              <a:gd name="T8" fmla="*/ 401 w 1862"/>
              <a:gd name="T9" fmla="*/ 442 h 1908"/>
              <a:gd name="T10" fmla="*/ 510 w 1862"/>
              <a:gd name="T11" fmla="*/ 373 h 1908"/>
              <a:gd name="T12" fmla="*/ 622 w 1862"/>
              <a:gd name="T13" fmla="*/ 310 h 1908"/>
              <a:gd name="T14" fmla="*/ 737 w 1862"/>
              <a:gd name="T15" fmla="*/ 252 h 1908"/>
              <a:gd name="T16" fmla="*/ 854 w 1862"/>
              <a:gd name="T17" fmla="*/ 200 h 1908"/>
              <a:gd name="T18" fmla="*/ 973 w 1862"/>
              <a:gd name="T19" fmla="*/ 154 h 1908"/>
              <a:gd name="T20" fmla="*/ 1096 w 1862"/>
              <a:gd name="T21" fmla="*/ 114 h 1908"/>
              <a:gd name="T22" fmla="*/ 1219 w 1862"/>
              <a:gd name="T23" fmla="*/ 79 h 1908"/>
              <a:gd name="T24" fmla="*/ 1346 w 1862"/>
              <a:gd name="T25" fmla="*/ 50 h 1908"/>
              <a:gd name="T26" fmla="*/ 1472 w 1862"/>
              <a:gd name="T27" fmla="*/ 29 h 1908"/>
              <a:gd name="T28" fmla="*/ 1601 w 1862"/>
              <a:gd name="T29" fmla="*/ 12 h 1908"/>
              <a:gd name="T30" fmla="*/ 1732 w 1862"/>
              <a:gd name="T31" fmla="*/ 2 h 1908"/>
              <a:gd name="T32" fmla="*/ 1862 w 1862"/>
              <a:gd name="T33" fmla="*/ 0 h 1908"/>
              <a:gd name="T34" fmla="*/ 1862 w 1862"/>
              <a:gd name="T35" fmla="*/ 1606 h 1908"/>
              <a:gd name="T36" fmla="*/ 1810 w 1862"/>
              <a:gd name="T37" fmla="*/ 1608 h 1908"/>
              <a:gd name="T38" fmla="*/ 1760 w 1862"/>
              <a:gd name="T39" fmla="*/ 1612 h 1908"/>
              <a:gd name="T40" fmla="*/ 1710 w 1862"/>
              <a:gd name="T41" fmla="*/ 1618 h 1908"/>
              <a:gd name="T42" fmla="*/ 1661 w 1862"/>
              <a:gd name="T43" fmla="*/ 1625 h 1908"/>
              <a:gd name="T44" fmla="*/ 1611 w 1862"/>
              <a:gd name="T45" fmla="*/ 1637 h 1908"/>
              <a:gd name="T46" fmla="*/ 1563 w 1862"/>
              <a:gd name="T47" fmla="*/ 1650 h 1908"/>
              <a:gd name="T48" fmla="*/ 1515 w 1862"/>
              <a:gd name="T49" fmla="*/ 1666 h 1908"/>
              <a:gd name="T50" fmla="*/ 1468 w 1862"/>
              <a:gd name="T51" fmla="*/ 1685 h 1908"/>
              <a:gd name="T52" fmla="*/ 1422 w 1862"/>
              <a:gd name="T53" fmla="*/ 1704 h 1908"/>
              <a:gd name="T54" fmla="*/ 1378 w 1862"/>
              <a:gd name="T55" fmla="*/ 1727 h 1908"/>
              <a:gd name="T56" fmla="*/ 1334 w 1862"/>
              <a:gd name="T57" fmla="*/ 1752 h 1908"/>
              <a:gd name="T58" fmla="*/ 1292 w 1862"/>
              <a:gd name="T59" fmla="*/ 1779 h 1908"/>
              <a:gd name="T60" fmla="*/ 1250 w 1862"/>
              <a:gd name="T61" fmla="*/ 1808 h 1908"/>
              <a:gd name="T62" fmla="*/ 1211 w 1862"/>
              <a:gd name="T63" fmla="*/ 1839 h 1908"/>
              <a:gd name="T64" fmla="*/ 1173 w 1862"/>
              <a:gd name="T65" fmla="*/ 1871 h 1908"/>
              <a:gd name="T66" fmla="*/ 1134 w 1862"/>
              <a:gd name="T67" fmla="*/ 1908 h 1908"/>
              <a:gd name="T68" fmla="*/ 0 w 1862"/>
              <a:gd name="T69" fmla="*/ 771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771"/>
                </a:moveTo>
                <a:lnTo>
                  <a:pt x="94" y="680"/>
                </a:lnTo>
                <a:lnTo>
                  <a:pt x="194" y="596"/>
                </a:lnTo>
                <a:lnTo>
                  <a:pt x="295" y="517"/>
                </a:lnTo>
                <a:lnTo>
                  <a:pt x="401" y="442"/>
                </a:lnTo>
                <a:lnTo>
                  <a:pt x="510" y="373"/>
                </a:lnTo>
                <a:lnTo>
                  <a:pt x="622" y="310"/>
                </a:lnTo>
                <a:lnTo>
                  <a:pt x="737" y="252"/>
                </a:lnTo>
                <a:lnTo>
                  <a:pt x="854" y="200"/>
                </a:lnTo>
                <a:lnTo>
                  <a:pt x="973" y="154"/>
                </a:lnTo>
                <a:lnTo>
                  <a:pt x="1096" y="114"/>
                </a:lnTo>
                <a:lnTo>
                  <a:pt x="1219" y="79"/>
                </a:lnTo>
                <a:lnTo>
                  <a:pt x="1346" y="50"/>
                </a:lnTo>
                <a:lnTo>
                  <a:pt x="1472" y="29"/>
                </a:lnTo>
                <a:lnTo>
                  <a:pt x="1601" y="12"/>
                </a:lnTo>
                <a:lnTo>
                  <a:pt x="1732" y="2"/>
                </a:lnTo>
                <a:lnTo>
                  <a:pt x="1862" y="0"/>
                </a:lnTo>
                <a:lnTo>
                  <a:pt x="1862" y="1606"/>
                </a:lnTo>
                <a:lnTo>
                  <a:pt x="1810" y="1608"/>
                </a:lnTo>
                <a:lnTo>
                  <a:pt x="1760" y="1612"/>
                </a:lnTo>
                <a:lnTo>
                  <a:pt x="1710" y="1618"/>
                </a:lnTo>
                <a:lnTo>
                  <a:pt x="1661" y="1625"/>
                </a:lnTo>
                <a:lnTo>
                  <a:pt x="1611" y="1637"/>
                </a:lnTo>
                <a:lnTo>
                  <a:pt x="1563" y="1650"/>
                </a:lnTo>
                <a:lnTo>
                  <a:pt x="1515" y="1666"/>
                </a:lnTo>
                <a:lnTo>
                  <a:pt x="1468" y="1685"/>
                </a:lnTo>
                <a:lnTo>
                  <a:pt x="1422" y="1704"/>
                </a:lnTo>
                <a:lnTo>
                  <a:pt x="1378" y="1727"/>
                </a:lnTo>
                <a:lnTo>
                  <a:pt x="1334" y="1752"/>
                </a:lnTo>
                <a:lnTo>
                  <a:pt x="1292" y="1779"/>
                </a:lnTo>
                <a:lnTo>
                  <a:pt x="1250" y="1808"/>
                </a:lnTo>
                <a:lnTo>
                  <a:pt x="1211" y="1839"/>
                </a:lnTo>
                <a:lnTo>
                  <a:pt x="1173" y="1871"/>
                </a:lnTo>
                <a:lnTo>
                  <a:pt x="1134" y="1908"/>
                </a:lnTo>
                <a:lnTo>
                  <a:pt x="0" y="77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83711" y="184608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RISK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77015" y="745021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6" name="Freeform 43"/>
          <p:cNvSpPr>
            <a:spLocks/>
          </p:cNvSpPr>
          <p:nvPr/>
        </p:nvSpPr>
        <p:spPr bwMode="auto">
          <a:xfrm>
            <a:off x="6063580" y="1741244"/>
            <a:ext cx="1479550" cy="1514475"/>
          </a:xfrm>
          <a:custGeom>
            <a:avLst/>
            <a:gdLst>
              <a:gd name="T0" fmla="*/ 0 w 1862"/>
              <a:gd name="T1" fmla="*/ 0 h 1908"/>
              <a:gd name="T2" fmla="*/ 131 w 1862"/>
              <a:gd name="T3" fmla="*/ 4 h 1908"/>
              <a:gd name="T4" fmla="*/ 261 w 1862"/>
              <a:gd name="T5" fmla="*/ 14 h 1908"/>
              <a:gd name="T6" fmla="*/ 390 w 1862"/>
              <a:gd name="T7" fmla="*/ 29 h 1908"/>
              <a:gd name="T8" fmla="*/ 516 w 1862"/>
              <a:gd name="T9" fmla="*/ 50 h 1908"/>
              <a:gd name="T10" fmla="*/ 641 w 1862"/>
              <a:gd name="T11" fmla="*/ 79 h 1908"/>
              <a:gd name="T12" fmla="*/ 766 w 1862"/>
              <a:gd name="T13" fmla="*/ 114 h 1908"/>
              <a:gd name="T14" fmla="*/ 887 w 1862"/>
              <a:gd name="T15" fmla="*/ 154 h 1908"/>
              <a:gd name="T16" fmla="*/ 1008 w 1862"/>
              <a:gd name="T17" fmla="*/ 200 h 1908"/>
              <a:gd name="T18" fmla="*/ 1125 w 1862"/>
              <a:gd name="T19" fmla="*/ 252 h 1908"/>
              <a:gd name="T20" fmla="*/ 1240 w 1862"/>
              <a:gd name="T21" fmla="*/ 310 h 1908"/>
              <a:gd name="T22" fmla="*/ 1352 w 1862"/>
              <a:gd name="T23" fmla="*/ 373 h 1908"/>
              <a:gd name="T24" fmla="*/ 1461 w 1862"/>
              <a:gd name="T25" fmla="*/ 442 h 1908"/>
              <a:gd name="T26" fmla="*/ 1567 w 1862"/>
              <a:gd name="T27" fmla="*/ 517 h 1908"/>
              <a:gd name="T28" fmla="*/ 1669 w 1862"/>
              <a:gd name="T29" fmla="*/ 596 h 1908"/>
              <a:gd name="T30" fmla="*/ 1766 w 1862"/>
              <a:gd name="T31" fmla="*/ 680 h 1908"/>
              <a:gd name="T32" fmla="*/ 1862 w 1862"/>
              <a:gd name="T33" fmla="*/ 771 h 1908"/>
              <a:gd name="T34" fmla="*/ 726 w 1862"/>
              <a:gd name="T35" fmla="*/ 1908 h 1908"/>
              <a:gd name="T36" fmla="*/ 689 w 1862"/>
              <a:gd name="T37" fmla="*/ 1871 h 1908"/>
              <a:gd name="T38" fmla="*/ 651 w 1862"/>
              <a:gd name="T39" fmla="*/ 1839 h 1908"/>
              <a:gd name="T40" fmla="*/ 611 w 1862"/>
              <a:gd name="T41" fmla="*/ 1808 h 1908"/>
              <a:gd name="T42" fmla="*/ 570 w 1862"/>
              <a:gd name="T43" fmla="*/ 1779 h 1908"/>
              <a:gd name="T44" fmla="*/ 528 w 1862"/>
              <a:gd name="T45" fmla="*/ 1752 h 1908"/>
              <a:gd name="T46" fmla="*/ 484 w 1862"/>
              <a:gd name="T47" fmla="*/ 1727 h 1908"/>
              <a:gd name="T48" fmla="*/ 440 w 1862"/>
              <a:gd name="T49" fmla="*/ 1704 h 1908"/>
              <a:gd name="T50" fmla="*/ 394 w 1862"/>
              <a:gd name="T51" fmla="*/ 1685 h 1908"/>
              <a:gd name="T52" fmla="*/ 346 w 1862"/>
              <a:gd name="T53" fmla="*/ 1666 h 1908"/>
              <a:gd name="T54" fmla="*/ 299 w 1862"/>
              <a:gd name="T55" fmla="*/ 1650 h 1908"/>
              <a:gd name="T56" fmla="*/ 250 w 1862"/>
              <a:gd name="T57" fmla="*/ 1637 h 1908"/>
              <a:gd name="T58" fmla="*/ 202 w 1862"/>
              <a:gd name="T59" fmla="*/ 1625 h 1908"/>
              <a:gd name="T60" fmla="*/ 152 w 1862"/>
              <a:gd name="T61" fmla="*/ 1618 h 1908"/>
              <a:gd name="T62" fmla="*/ 102 w 1862"/>
              <a:gd name="T63" fmla="*/ 1612 h 1908"/>
              <a:gd name="T64" fmla="*/ 52 w 1862"/>
              <a:gd name="T65" fmla="*/ 1608 h 1908"/>
              <a:gd name="T66" fmla="*/ 0 w 1862"/>
              <a:gd name="T67" fmla="*/ 1606 h 1908"/>
              <a:gd name="T68" fmla="*/ 0 w 1862"/>
              <a:gd name="T69" fmla="*/ 0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0"/>
                </a:moveTo>
                <a:lnTo>
                  <a:pt x="131" y="4"/>
                </a:lnTo>
                <a:lnTo>
                  <a:pt x="261" y="14"/>
                </a:lnTo>
                <a:lnTo>
                  <a:pt x="390" y="29"/>
                </a:lnTo>
                <a:lnTo>
                  <a:pt x="516" y="50"/>
                </a:lnTo>
                <a:lnTo>
                  <a:pt x="641" y="79"/>
                </a:lnTo>
                <a:lnTo>
                  <a:pt x="766" y="114"/>
                </a:lnTo>
                <a:lnTo>
                  <a:pt x="887" y="154"/>
                </a:lnTo>
                <a:lnTo>
                  <a:pt x="1008" y="200"/>
                </a:lnTo>
                <a:lnTo>
                  <a:pt x="1125" y="252"/>
                </a:lnTo>
                <a:lnTo>
                  <a:pt x="1240" y="310"/>
                </a:lnTo>
                <a:lnTo>
                  <a:pt x="1352" y="373"/>
                </a:lnTo>
                <a:lnTo>
                  <a:pt x="1461" y="442"/>
                </a:lnTo>
                <a:lnTo>
                  <a:pt x="1567" y="517"/>
                </a:lnTo>
                <a:lnTo>
                  <a:pt x="1669" y="596"/>
                </a:lnTo>
                <a:lnTo>
                  <a:pt x="1766" y="680"/>
                </a:lnTo>
                <a:lnTo>
                  <a:pt x="1862" y="771"/>
                </a:lnTo>
                <a:lnTo>
                  <a:pt x="726" y="1908"/>
                </a:lnTo>
                <a:lnTo>
                  <a:pt x="689" y="1871"/>
                </a:lnTo>
                <a:lnTo>
                  <a:pt x="651" y="1839"/>
                </a:lnTo>
                <a:lnTo>
                  <a:pt x="611" y="1808"/>
                </a:lnTo>
                <a:lnTo>
                  <a:pt x="570" y="1779"/>
                </a:lnTo>
                <a:lnTo>
                  <a:pt x="528" y="1752"/>
                </a:lnTo>
                <a:lnTo>
                  <a:pt x="484" y="1727"/>
                </a:lnTo>
                <a:lnTo>
                  <a:pt x="440" y="1704"/>
                </a:lnTo>
                <a:lnTo>
                  <a:pt x="394" y="1685"/>
                </a:lnTo>
                <a:lnTo>
                  <a:pt x="346" y="1666"/>
                </a:lnTo>
                <a:lnTo>
                  <a:pt x="299" y="1650"/>
                </a:lnTo>
                <a:lnTo>
                  <a:pt x="250" y="1637"/>
                </a:lnTo>
                <a:lnTo>
                  <a:pt x="202" y="1625"/>
                </a:lnTo>
                <a:lnTo>
                  <a:pt x="152" y="1618"/>
                </a:lnTo>
                <a:lnTo>
                  <a:pt x="102" y="1612"/>
                </a:lnTo>
                <a:lnTo>
                  <a:pt x="52" y="1608"/>
                </a:lnTo>
                <a:lnTo>
                  <a:pt x="0" y="16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4"/>
          <p:cNvSpPr>
            <a:spLocks/>
          </p:cNvSpPr>
          <p:nvPr/>
        </p:nvSpPr>
        <p:spPr bwMode="auto">
          <a:xfrm>
            <a:off x="6696993" y="2409581"/>
            <a:ext cx="1512888" cy="1479550"/>
          </a:xfrm>
          <a:custGeom>
            <a:avLst/>
            <a:gdLst>
              <a:gd name="T0" fmla="*/ 1136 w 1906"/>
              <a:gd name="T1" fmla="*/ 0 h 1863"/>
              <a:gd name="T2" fmla="*/ 1225 w 1906"/>
              <a:gd name="T3" fmla="*/ 96 h 1863"/>
              <a:gd name="T4" fmla="*/ 1311 w 1906"/>
              <a:gd name="T5" fmla="*/ 194 h 1863"/>
              <a:gd name="T6" fmla="*/ 1390 w 1906"/>
              <a:gd name="T7" fmla="*/ 296 h 1863"/>
              <a:gd name="T8" fmla="*/ 1465 w 1906"/>
              <a:gd name="T9" fmla="*/ 401 h 1863"/>
              <a:gd name="T10" fmla="*/ 1534 w 1906"/>
              <a:gd name="T11" fmla="*/ 511 h 1863"/>
              <a:gd name="T12" fmla="*/ 1597 w 1906"/>
              <a:gd name="T13" fmla="*/ 622 h 1863"/>
              <a:gd name="T14" fmla="*/ 1655 w 1906"/>
              <a:gd name="T15" fmla="*/ 737 h 1863"/>
              <a:gd name="T16" fmla="*/ 1707 w 1906"/>
              <a:gd name="T17" fmla="*/ 855 h 1863"/>
              <a:gd name="T18" fmla="*/ 1753 w 1906"/>
              <a:gd name="T19" fmla="*/ 976 h 1863"/>
              <a:gd name="T20" fmla="*/ 1793 w 1906"/>
              <a:gd name="T21" fmla="*/ 1097 h 1863"/>
              <a:gd name="T22" fmla="*/ 1828 w 1906"/>
              <a:gd name="T23" fmla="*/ 1221 h 1863"/>
              <a:gd name="T24" fmla="*/ 1857 w 1906"/>
              <a:gd name="T25" fmla="*/ 1346 h 1863"/>
              <a:gd name="T26" fmla="*/ 1878 w 1906"/>
              <a:gd name="T27" fmla="*/ 1475 h 1863"/>
              <a:gd name="T28" fmla="*/ 1895 w 1906"/>
              <a:gd name="T29" fmla="*/ 1602 h 1863"/>
              <a:gd name="T30" fmla="*/ 1905 w 1906"/>
              <a:gd name="T31" fmla="*/ 1732 h 1863"/>
              <a:gd name="T32" fmla="*/ 1906 w 1906"/>
              <a:gd name="T33" fmla="*/ 1863 h 1863"/>
              <a:gd name="T34" fmla="*/ 301 w 1906"/>
              <a:gd name="T35" fmla="*/ 1863 h 1863"/>
              <a:gd name="T36" fmla="*/ 299 w 1906"/>
              <a:gd name="T37" fmla="*/ 1811 h 1863"/>
              <a:gd name="T38" fmla="*/ 295 w 1906"/>
              <a:gd name="T39" fmla="*/ 1761 h 1863"/>
              <a:gd name="T40" fmla="*/ 290 w 1906"/>
              <a:gd name="T41" fmla="*/ 1711 h 1863"/>
              <a:gd name="T42" fmla="*/ 280 w 1906"/>
              <a:gd name="T43" fmla="*/ 1661 h 1863"/>
              <a:gd name="T44" fmla="*/ 271 w 1906"/>
              <a:gd name="T45" fmla="*/ 1613 h 1863"/>
              <a:gd name="T46" fmla="*/ 257 w 1906"/>
              <a:gd name="T47" fmla="*/ 1563 h 1863"/>
              <a:gd name="T48" fmla="*/ 242 w 1906"/>
              <a:gd name="T49" fmla="*/ 1517 h 1863"/>
              <a:gd name="T50" fmla="*/ 223 w 1906"/>
              <a:gd name="T51" fmla="*/ 1469 h 1863"/>
              <a:gd name="T52" fmla="*/ 203 w 1906"/>
              <a:gd name="T53" fmla="*/ 1423 h 1863"/>
              <a:gd name="T54" fmla="*/ 180 w 1906"/>
              <a:gd name="T55" fmla="*/ 1379 h 1863"/>
              <a:gd name="T56" fmla="*/ 155 w 1906"/>
              <a:gd name="T57" fmla="*/ 1335 h 1863"/>
              <a:gd name="T58" fmla="*/ 128 w 1906"/>
              <a:gd name="T59" fmla="*/ 1293 h 1863"/>
              <a:gd name="T60" fmla="*/ 100 w 1906"/>
              <a:gd name="T61" fmla="*/ 1252 h 1863"/>
              <a:gd name="T62" fmla="*/ 69 w 1906"/>
              <a:gd name="T63" fmla="*/ 1212 h 1863"/>
              <a:gd name="T64" fmla="*/ 36 w 1906"/>
              <a:gd name="T65" fmla="*/ 1173 h 1863"/>
              <a:gd name="T66" fmla="*/ 0 w 1906"/>
              <a:gd name="T67" fmla="*/ 1137 h 1863"/>
              <a:gd name="T68" fmla="*/ 113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136" y="0"/>
                </a:moveTo>
                <a:lnTo>
                  <a:pt x="1225" y="96"/>
                </a:lnTo>
                <a:lnTo>
                  <a:pt x="1311" y="194"/>
                </a:lnTo>
                <a:lnTo>
                  <a:pt x="1390" y="296"/>
                </a:lnTo>
                <a:lnTo>
                  <a:pt x="1465" y="401"/>
                </a:lnTo>
                <a:lnTo>
                  <a:pt x="1534" y="511"/>
                </a:lnTo>
                <a:lnTo>
                  <a:pt x="1597" y="622"/>
                </a:lnTo>
                <a:lnTo>
                  <a:pt x="1655" y="737"/>
                </a:lnTo>
                <a:lnTo>
                  <a:pt x="1707" y="855"/>
                </a:lnTo>
                <a:lnTo>
                  <a:pt x="1753" y="976"/>
                </a:lnTo>
                <a:lnTo>
                  <a:pt x="1793" y="1097"/>
                </a:lnTo>
                <a:lnTo>
                  <a:pt x="1828" y="1221"/>
                </a:lnTo>
                <a:lnTo>
                  <a:pt x="1857" y="1346"/>
                </a:lnTo>
                <a:lnTo>
                  <a:pt x="1878" y="1475"/>
                </a:lnTo>
                <a:lnTo>
                  <a:pt x="1895" y="1602"/>
                </a:lnTo>
                <a:lnTo>
                  <a:pt x="1905" y="1732"/>
                </a:lnTo>
                <a:lnTo>
                  <a:pt x="1906" y="1863"/>
                </a:lnTo>
                <a:lnTo>
                  <a:pt x="301" y="1863"/>
                </a:lnTo>
                <a:lnTo>
                  <a:pt x="299" y="1811"/>
                </a:lnTo>
                <a:lnTo>
                  <a:pt x="295" y="1761"/>
                </a:lnTo>
                <a:lnTo>
                  <a:pt x="290" y="1711"/>
                </a:lnTo>
                <a:lnTo>
                  <a:pt x="280" y="1661"/>
                </a:lnTo>
                <a:lnTo>
                  <a:pt x="271" y="1613"/>
                </a:lnTo>
                <a:lnTo>
                  <a:pt x="257" y="1563"/>
                </a:lnTo>
                <a:lnTo>
                  <a:pt x="242" y="1517"/>
                </a:lnTo>
                <a:lnTo>
                  <a:pt x="223" y="1469"/>
                </a:lnTo>
                <a:lnTo>
                  <a:pt x="203" y="1423"/>
                </a:lnTo>
                <a:lnTo>
                  <a:pt x="180" y="1379"/>
                </a:lnTo>
                <a:lnTo>
                  <a:pt x="155" y="1335"/>
                </a:lnTo>
                <a:lnTo>
                  <a:pt x="128" y="1293"/>
                </a:lnTo>
                <a:lnTo>
                  <a:pt x="100" y="1252"/>
                </a:lnTo>
                <a:lnTo>
                  <a:pt x="69" y="1212"/>
                </a:lnTo>
                <a:lnTo>
                  <a:pt x="36" y="1173"/>
                </a:lnTo>
                <a:lnTo>
                  <a:pt x="0" y="1137"/>
                </a:lnTo>
                <a:lnTo>
                  <a:pt x="113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5"/>
          <p:cNvSpPr>
            <a:spLocks/>
          </p:cNvSpPr>
          <p:nvPr/>
        </p:nvSpPr>
        <p:spPr bwMode="auto">
          <a:xfrm>
            <a:off x="6696993" y="3966919"/>
            <a:ext cx="1512888" cy="1479550"/>
          </a:xfrm>
          <a:custGeom>
            <a:avLst/>
            <a:gdLst>
              <a:gd name="T0" fmla="*/ 1906 w 1906"/>
              <a:gd name="T1" fmla="*/ 0 h 1863"/>
              <a:gd name="T2" fmla="*/ 1905 w 1906"/>
              <a:gd name="T3" fmla="*/ 131 h 1863"/>
              <a:gd name="T4" fmla="*/ 1895 w 1906"/>
              <a:gd name="T5" fmla="*/ 261 h 1863"/>
              <a:gd name="T6" fmla="*/ 1878 w 1906"/>
              <a:gd name="T7" fmla="*/ 390 h 1863"/>
              <a:gd name="T8" fmla="*/ 1857 w 1906"/>
              <a:gd name="T9" fmla="*/ 517 h 1863"/>
              <a:gd name="T10" fmla="*/ 1828 w 1906"/>
              <a:gd name="T11" fmla="*/ 644 h 1863"/>
              <a:gd name="T12" fmla="*/ 1793 w 1906"/>
              <a:gd name="T13" fmla="*/ 766 h 1863"/>
              <a:gd name="T14" fmla="*/ 1753 w 1906"/>
              <a:gd name="T15" fmla="*/ 889 h 1863"/>
              <a:gd name="T16" fmla="*/ 1707 w 1906"/>
              <a:gd name="T17" fmla="*/ 1009 h 1863"/>
              <a:gd name="T18" fmla="*/ 1655 w 1906"/>
              <a:gd name="T19" fmla="*/ 1126 h 1863"/>
              <a:gd name="T20" fmla="*/ 1597 w 1906"/>
              <a:gd name="T21" fmla="*/ 1241 h 1863"/>
              <a:gd name="T22" fmla="*/ 1534 w 1906"/>
              <a:gd name="T23" fmla="*/ 1352 h 1863"/>
              <a:gd name="T24" fmla="*/ 1465 w 1906"/>
              <a:gd name="T25" fmla="*/ 1462 h 1863"/>
              <a:gd name="T26" fmla="*/ 1390 w 1906"/>
              <a:gd name="T27" fmla="*/ 1568 h 1863"/>
              <a:gd name="T28" fmla="*/ 1311 w 1906"/>
              <a:gd name="T29" fmla="*/ 1669 h 1863"/>
              <a:gd name="T30" fmla="*/ 1225 w 1906"/>
              <a:gd name="T31" fmla="*/ 1769 h 1863"/>
              <a:gd name="T32" fmla="*/ 1136 w 1906"/>
              <a:gd name="T33" fmla="*/ 1863 h 1863"/>
              <a:gd name="T34" fmla="*/ 0 w 1906"/>
              <a:gd name="T35" fmla="*/ 726 h 1863"/>
              <a:gd name="T36" fmla="*/ 36 w 1906"/>
              <a:gd name="T37" fmla="*/ 690 h 1863"/>
              <a:gd name="T38" fmla="*/ 69 w 1906"/>
              <a:gd name="T39" fmla="*/ 651 h 1863"/>
              <a:gd name="T40" fmla="*/ 100 w 1906"/>
              <a:gd name="T41" fmla="*/ 613 h 1863"/>
              <a:gd name="T42" fmla="*/ 128 w 1906"/>
              <a:gd name="T43" fmla="*/ 571 h 1863"/>
              <a:gd name="T44" fmla="*/ 155 w 1906"/>
              <a:gd name="T45" fmla="*/ 528 h 1863"/>
              <a:gd name="T46" fmla="*/ 180 w 1906"/>
              <a:gd name="T47" fmla="*/ 484 h 1863"/>
              <a:gd name="T48" fmla="*/ 203 w 1906"/>
              <a:gd name="T49" fmla="*/ 440 h 1863"/>
              <a:gd name="T50" fmla="*/ 223 w 1906"/>
              <a:gd name="T51" fmla="*/ 394 h 1863"/>
              <a:gd name="T52" fmla="*/ 242 w 1906"/>
              <a:gd name="T53" fmla="*/ 348 h 1863"/>
              <a:gd name="T54" fmla="*/ 257 w 1906"/>
              <a:gd name="T55" fmla="*/ 300 h 1863"/>
              <a:gd name="T56" fmla="*/ 271 w 1906"/>
              <a:gd name="T57" fmla="*/ 252 h 1863"/>
              <a:gd name="T58" fmla="*/ 280 w 1906"/>
              <a:gd name="T59" fmla="*/ 202 h 1863"/>
              <a:gd name="T60" fmla="*/ 290 w 1906"/>
              <a:gd name="T61" fmla="*/ 152 h 1863"/>
              <a:gd name="T62" fmla="*/ 295 w 1906"/>
              <a:gd name="T63" fmla="*/ 102 h 1863"/>
              <a:gd name="T64" fmla="*/ 299 w 1906"/>
              <a:gd name="T65" fmla="*/ 52 h 1863"/>
              <a:gd name="T66" fmla="*/ 301 w 1906"/>
              <a:gd name="T67" fmla="*/ 0 h 1863"/>
              <a:gd name="T68" fmla="*/ 190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906" y="0"/>
                </a:moveTo>
                <a:lnTo>
                  <a:pt x="1905" y="131"/>
                </a:lnTo>
                <a:lnTo>
                  <a:pt x="1895" y="261"/>
                </a:lnTo>
                <a:lnTo>
                  <a:pt x="1878" y="390"/>
                </a:lnTo>
                <a:lnTo>
                  <a:pt x="1857" y="517"/>
                </a:lnTo>
                <a:lnTo>
                  <a:pt x="1828" y="644"/>
                </a:lnTo>
                <a:lnTo>
                  <a:pt x="1793" y="766"/>
                </a:lnTo>
                <a:lnTo>
                  <a:pt x="1753" y="889"/>
                </a:lnTo>
                <a:lnTo>
                  <a:pt x="1707" y="1009"/>
                </a:lnTo>
                <a:lnTo>
                  <a:pt x="1655" y="1126"/>
                </a:lnTo>
                <a:lnTo>
                  <a:pt x="1597" y="1241"/>
                </a:lnTo>
                <a:lnTo>
                  <a:pt x="1534" y="1352"/>
                </a:lnTo>
                <a:lnTo>
                  <a:pt x="1465" y="1462"/>
                </a:lnTo>
                <a:lnTo>
                  <a:pt x="1390" y="1568"/>
                </a:lnTo>
                <a:lnTo>
                  <a:pt x="1311" y="1669"/>
                </a:lnTo>
                <a:lnTo>
                  <a:pt x="1225" y="1769"/>
                </a:lnTo>
                <a:lnTo>
                  <a:pt x="1136" y="1863"/>
                </a:lnTo>
                <a:lnTo>
                  <a:pt x="0" y="726"/>
                </a:lnTo>
                <a:lnTo>
                  <a:pt x="36" y="690"/>
                </a:lnTo>
                <a:lnTo>
                  <a:pt x="69" y="651"/>
                </a:lnTo>
                <a:lnTo>
                  <a:pt x="100" y="613"/>
                </a:lnTo>
                <a:lnTo>
                  <a:pt x="128" y="571"/>
                </a:lnTo>
                <a:lnTo>
                  <a:pt x="155" y="528"/>
                </a:lnTo>
                <a:lnTo>
                  <a:pt x="180" y="484"/>
                </a:lnTo>
                <a:lnTo>
                  <a:pt x="203" y="440"/>
                </a:lnTo>
                <a:lnTo>
                  <a:pt x="223" y="394"/>
                </a:lnTo>
                <a:lnTo>
                  <a:pt x="242" y="348"/>
                </a:lnTo>
                <a:lnTo>
                  <a:pt x="257" y="300"/>
                </a:lnTo>
                <a:lnTo>
                  <a:pt x="271" y="252"/>
                </a:lnTo>
                <a:lnTo>
                  <a:pt x="280" y="202"/>
                </a:lnTo>
                <a:lnTo>
                  <a:pt x="290" y="152"/>
                </a:lnTo>
                <a:lnTo>
                  <a:pt x="295" y="102"/>
                </a:lnTo>
                <a:lnTo>
                  <a:pt x="299" y="52"/>
                </a:lnTo>
                <a:lnTo>
                  <a:pt x="301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6"/>
          <p:cNvSpPr>
            <a:spLocks/>
          </p:cNvSpPr>
          <p:nvPr/>
        </p:nvSpPr>
        <p:spPr bwMode="auto">
          <a:xfrm>
            <a:off x="6063580" y="4601919"/>
            <a:ext cx="1479550" cy="1512888"/>
          </a:xfrm>
          <a:custGeom>
            <a:avLst/>
            <a:gdLst>
              <a:gd name="T0" fmla="*/ 1862 w 1862"/>
              <a:gd name="T1" fmla="*/ 1135 h 1906"/>
              <a:gd name="T2" fmla="*/ 1766 w 1862"/>
              <a:gd name="T3" fmla="*/ 1226 h 1906"/>
              <a:gd name="T4" fmla="*/ 1669 w 1862"/>
              <a:gd name="T5" fmla="*/ 1310 h 1906"/>
              <a:gd name="T6" fmla="*/ 1567 w 1862"/>
              <a:gd name="T7" fmla="*/ 1391 h 1906"/>
              <a:gd name="T8" fmla="*/ 1461 w 1862"/>
              <a:gd name="T9" fmla="*/ 1464 h 1906"/>
              <a:gd name="T10" fmla="*/ 1352 w 1862"/>
              <a:gd name="T11" fmla="*/ 1533 h 1906"/>
              <a:gd name="T12" fmla="*/ 1240 w 1862"/>
              <a:gd name="T13" fmla="*/ 1596 h 1906"/>
              <a:gd name="T14" fmla="*/ 1125 w 1862"/>
              <a:gd name="T15" fmla="*/ 1654 h 1906"/>
              <a:gd name="T16" fmla="*/ 1008 w 1862"/>
              <a:gd name="T17" fmla="*/ 1706 h 1906"/>
              <a:gd name="T18" fmla="*/ 887 w 1862"/>
              <a:gd name="T19" fmla="*/ 1752 h 1906"/>
              <a:gd name="T20" fmla="*/ 766 w 1862"/>
              <a:gd name="T21" fmla="*/ 1792 h 1906"/>
              <a:gd name="T22" fmla="*/ 641 w 1862"/>
              <a:gd name="T23" fmla="*/ 1827 h 1906"/>
              <a:gd name="T24" fmla="*/ 516 w 1862"/>
              <a:gd name="T25" fmla="*/ 1856 h 1906"/>
              <a:gd name="T26" fmla="*/ 390 w 1862"/>
              <a:gd name="T27" fmla="*/ 1877 h 1906"/>
              <a:gd name="T28" fmla="*/ 261 w 1862"/>
              <a:gd name="T29" fmla="*/ 1894 h 1906"/>
              <a:gd name="T30" fmla="*/ 131 w 1862"/>
              <a:gd name="T31" fmla="*/ 1904 h 1906"/>
              <a:gd name="T32" fmla="*/ 0 w 1862"/>
              <a:gd name="T33" fmla="*/ 1906 h 1906"/>
              <a:gd name="T34" fmla="*/ 0 w 1862"/>
              <a:gd name="T35" fmla="*/ 300 h 1906"/>
              <a:gd name="T36" fmla="*/ 52 w 1862"/>
              <a:gd name="T37" fmla="*/ 300 h 1906"/>
              <a:gd name="T38" fmla="*/ 102 w 1862"/>
              <a:gd name="T39" fmla="*/ 296 h 1906"/>
              <a:gd name="T40" fmla="*/ 152 w 1862"/>
              <a:gd name="T41" fmla="*/ 288 h 1906"/>
              <a:gd name="T42" fmla="*/ 202 w 1862"/>
              <a:gd name="T43" fmla="*/ 281 h 1906"/>
              <a:gd name="T44" fmla="*/ 250 w 1862"/>
              <a:gd name="T45" fmla="*/ 269 h 1906"/>
              <a:gd name="T46" fmla="*/ 299 w 1862"/>
              <a:gd name="T47" fmla="*/ 256 h 1906"/>
              <a:gd name="T48" fmla="*/ 346 w 1862"/>
              <a:gd name="T49" fmla="*/ 240 h 1906"/>
              <a:gd name="T50" fmla="*/ 394 w 1862"/>
              <a:gd name="T51" fmla="*/ 223 h 1906"/>
              <a:gd name="T52" fmla="*/ 440 w 1862"/>
              <a:gd name="T53" fmla="*/ 202 h 1906"/>
              <a:gd name="T54" fmla="*/ 484 w 1862"/>
              <a:gd name="T55" fmla="*/ 179 h 1906"/>
              <a:gd name="T56" fmla="*/ 528 w 1862"/>
              <a:gd name="T57" fmla="*/ 154 h 1906"/>
              <a:gd name="T58" fmla="*/ 570 w 1862"/>
              <a:gd name="T59" fmla="*/ 127 h 1906"/>
              <a:gd name="T60" fmla="*/ 611 w 1862"/>
              <a:gd name="T61" fmla="*/ 98 h 1906"/>
              <a:gd name="T62" fmla="*/ 651 w 1862"/>
              <a:gd name="T63" fmla="*/ 67 h 1906"/>
              <a:gd name="T64" fmla="*/ 689 w 1862"/>
              <a:gd name="T65" fmla="*/ 35 h 1906"/>
              <a:gd name="T66" fmla="*/ 726 w 1862"/>
              <a:gd name="T67" fmla="*/ 0 h 1906"/>
              <a:gd name="T68" fmla="*/ 1862 w 1862"/>
              <a:gd name="T69" fmla="*/ 1135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135"/>
                </a:moveTo>
                <a:lnTo>
                  <a:pt x="1766" y="1226"/>
                </a:lnTo>
                <a:lnTo>
                  <a:pt x="1669" y="1310"/>
                </a:lnTo>
                <a:lnTo>
                  <a:pt x="1567" y="1391"/>
                </a:lnTo>
                <a:lnTo>
                  <a:pt x="1461" y="1464"/>
                </a:lnTo>
                <a:lnTo>
                  <a:pt x="1352" y="1533"/>
                </a:lnTo>
                <a:lnTo>
                  <a:pt x="1240" y="1596"/>
                </a:lnTo>
                <a:lnTo>
                  <a:pt x="1125" y="1654"/>
                </a:lnTo>
                <a:lnTo>
                  <a:pt x="1008" y="1706"/>
                </a:lnTo>
                <a:lnTo>
                  <a:pt x="887" y="1752"/>
                </a:lnTo>
                <a:lnTo>
                  <a:pt x="766" y="1792"/>
                </a:lnTo>
                <a:lnTo>
                  <a:pt x="641" y="1827"/>
                </a:lnTo>
                <a:lnTo>
                  <a:pt x="516" y="1856"/>
                </a:lnTo>
                <a:lnTo>
                  <a:pt x="390" y="1877"/>
                </a:lnTo>
                <a:lnTo>
                  <a:pt x="261" y="1894"/>
                </a:lnTo>
                <a:lnTo>
                  <a:pt x="131" y="1904"/>
                </a:lnTo>
                <a:lnTo>
                  <a:pt x="0" y="1906"/>
                </a:lnTo>
                <a:lnTo>
                  <a:pt x="0" y="300"/>
                </a:lnTo>
                <a:lnTo>
                  <a:pt x="52" y="300"/>
                </a:lnTo>
                <a:lnTo>
                  <a:pt x="102" y="296"/>
                </a:lnTo>
                <a:lnTo>
                  <a:pt x="152" y="288"/>
                </a:lnTo>
                <a:lnTo>
                  <a:pt x="202" y="281"/>
                </a:lnTo>
                <a:lnTo>
                  <a:pt x="250" y="269"/>
                </a:lnTo>
                <a:lnTo>
                  <a:pt x="299" y="256"/>
                </a:lnTo>
                <a:lnTo>
                  <a:pt x="346" y="240"/>
                </a:lnTo>
                <a:lnTo>
                  <a:pt x="394" y="223"/>
                </a:lnTo>
                <a:lnTo>
                  <a:pt x="440" y="202"/>
                </a:lnTo>
                <a:lnTo>
                  <a:pt x="484" y="179"/>
                </a:lnTo>
                <a:lnTo>
                  <a:pt x="528" y="154"/>
                </a:lnTo>
                <a:lnTo>
                  <a:pt x="570" y="127"/>
                </a:lnTo>
                <a:lnTo>
                  <a:pt x="611" y="98"/>
                </a:lnTo>
                <a:lnTo>
                  <a:pt x="651" y="67"/>
                </a:lnTo>
                <a:lnTo>
                  <a:pt x="689" y="35"/>
                </a:lnTo>
                <a:lnTo>
                  <a:pt x="726" y="0"/>
                </a:lnTo>
                <a:lnTo>
                  <a:pt x="1862" y="1135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47"/>
          <p:cNvSpPr>
            <a:spLocks/>
          </p:cNvSpPr>
          <p:nvPr/>
        </p:nvSpPr>
        <p:spPr bwMode="auto">
          <a:xfrm>
            <a:off x="4506243" y="4601919"/>
            <a:ext cx="1479550" cy="1512888"/>
          </a:xfrm>
          <a:custGeom>
            <a:avLst/>
            <a:gdLst>
              <a:gd name="T0" fmla="*/ 1862 w 1862"/>
              <a:gd name="T1" fmla="*/ 1906 h 1906"/>
              <a:gd name="T2" fmla="*/ 1732 w 1862"/>
              <a:gd name="T3" fmla="*/ 1904 h 1906"/>
              <a:gd name="T4" fmla="*/ 1601 w 1862"/>
              <a:gd name="T5" fmla="*/ 1894 h 1906"/>
              <a:gd name="T6" fmla="*/ 1472 w 1862"/>
              <a:gd name="T7" fmla="*/ 1877 h 1906"/>
              <a:gd name="T8" fmla="*/ 1346 w 1862"/>
              <a:gd name="T9" fmla="*/ 1856 h 1906"/>
              <a:gd name="T10" fmla="*/ 1219 w 1862"/>
              <a:gd name="T11" fmla="*/ 1827 h 1906"/>
              <a:gd name="T12" fmla="*/ 1096 w 1862"/>
              <a:gd name="T13" fmla="*/ 1792 h 1906"/>
              <a:gd name="T14" fmla="*/ 973 w 1862"/>
              <a:gd name="T15" fmla="*/ 1752 h 1906"/>
              <a:gd name="T16" fmla="*/ 854 w 1862"/>
              <a:gd name="T17" fmla="*/ 1706 h 1906"/>
              <a:gd name="T18" fmla="*/ 737 w 1862"/>
              <a:gd name="T19" fmla="*/ 1654 h 1906"/>
              <a:gd name="T20" fmla="*/ 622 w 1862"/>
              <a:gd name="T21" fmla="*/ 1596 h 1906"/>
              <a:gd name="T22" fmla="*/ 510 w 1862"/>
              <a:gd name="T23" fmla="*/ 1533 h 1906"/>
              <a:gd name="T24" fmla="*/ 401 w 1862"/>
              <a:gd name="T25" fmla="*/ 1464 h 1906"/>
              <a:gd name="T26" fmla="*/ 295 w 1862"/>
              <a:gd name="T27" fmla="*/ 1391 h 1906"/>
              <a:gd name="T28" fmla="*/ 194 w 1862"/>
              <a:gd name="T29" fmla="*/ 1310 h 1906"/>
              <a:gd name="T30" fmla="*/ 94 w 1862"/>
              <a:gd name="T31" fmla="*/ 1226 h 1906"/>
              <a:gd name="T32" fmla="*/ 0 w 1862"/>
              <a:gd name="T33" fmla="*/ 1135 h 1906"/>
              <a:gd name="T34" fmla="*/ 1136 w 1862"/>
              <a:gd name="T35" fmla="*/ 0 h 1906"/>
              <a:gd name="T36" fmla="*/ 1173 w 1862"/>
              <a:gd name="T37" fmla="*/ 35 h 1906"/>
              <a:gd name="T38" fmla="*/ 1211 w 1862"/>
              <a:gd name="T39" fmla="*/ 67 h 1906"/>
              <a:gd name="T40" fmla="*/ 1252 w 1862"/>
              <a:gd name="T41" fmla="*/ 98 h 1906"/>
              <a:gd name="T42" fmla="*/ 1292 w 1862"/>
              <a:gd name="T43" fmla="*/ 127 h 1906"/>
              <a:gd name="T44" fmla="*/ 1334 w 1862"/>
              <a:gd name="T45" fmla="*/ 154 h 1906"/>
              <a:gd name="T46" fmla="*/ 1378 w 1862"/>
              <a:gd name="T47" fmla="*/ 179 h 1906"/>
              <a:gd name="T48" fmla="*/ 1422 w 1862"/>
              <a:gd name="T49" fmla="*/ 202 h 1906"/>
              <a:gd name="T50" fmla="*/ 1468 w 1862"/>
              <a:gd name="T51" fmla="*/ 223 h 1906"/>
              <a:gd name="T52" fmla="*/ 1515 w 1862"/>
              <a:gd name="T53" fmla="*/ 240 h 1906"/>
              <a:gd name="T54" fmla="*/ 1563 w 1862"/>
              <a:gd name="T55" fmla="*/ 256 h 1906"/>
              <a:gd name="T56" fmla="*/ 1611 w 1862"/>
              <a:gd name="T57" fmla="*/ 269 h 1906"/>
              <a:gd name="T58" fmla="*/ 1661 w 1862"/>
              <a:gd name="T59" fmla="*/ 281 h 1906"/>
              <a:gd name="T60" fmla="*/ 1710 w 1862"/>
              <a:gd name="T61" fmla="*/ 288 h 1906"/>
              <a:gd name="T62" fmla="*/ 1760 w 1862"/>
              <a:gd name="T63" fmla="*/ 296 h 1906"/>
              <a:gd name="T64" fmla="*/ 1810 w 1862"/>
              <a:gd name="T65" fmla="*/ 300 h 1906"/>
              <a:gd name="T66" fmla="*/ 1862 w 1862"/>
              <a:gd name="T67" fmla="*/ 300 h 1906"/>
              <a:gd name="T68" fmla="*/ 1862 w 1862"/>
              <a:gd name="T69" fmla="*/ 1906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906"/>
                </a:moveTo>
                <a:lnTo>
                  <a:pt x="1732" y="1904"/>
                </a:lnTo>
                <a:lnTo>
                  <a:pt x="1601" y="1894"/>
                </a:lnTo>
                <a:lnTo>
                  <a:pt x="1472" y="1877"/>
                </a:lnTo>
                <a:lnTo>
                  <a:pt x="1346" y="1856"/>
                </a:lnTo>
                <a:lnTo>
                  <a:pt x="1219" y="1827"/>
                </a:lnTo>
                <a:lnTo>
                  <a:pt x="1096" y="1792"/>
                </a:lnTo>
                <a:lnTo>
                  <a:pt x="973" y="1752"/>
                </a:lnTo>
                <a:lnTo>
                  <a:pt x="854" y="1706"/>
                </a:lnTo>
                <a:lnTo>
                  <a:pt x="737" y="1654"/>
                </a:lnTo>
                <a:lnTo>
                  <a:pt x="622" y="1596"/>
                </a:lnTo>
                <a:lnTo>
                  <a:pt x="510" y="1533"/>
                </a:lnTo>
                <a:lnTo>
                  <a:pt x="401" y="1464"/>
                </a:lnTo>
                <a:lnTo>
                  <a:pt x="295" y="1391"/>
                </a:lnTo>
                <a:lnTo>
                  <a:pt x="194" y="1310"/>
                </a:lnTo>
                <a:lnTo>
                  <a:pt x="94" y="1226"/>
                </a:lnTo>
                <a:lnTo>
                  <a:pt x="0" y="1135"/>
                </a:lnTo>
                <a:lnTo>
                  <a:pt x="1136" y="0"/>
                </a:lnTo>
                <a:lnTo>
                  <a:pt x="1173" y="35"/>
                </a:lnTo>
                <a:lnTo>
                  <a:pt x="1211" y="67"/>
                </a:lnTo>
                <a:lnTo>
                  <a:pt x="1252" y="98"/>
                </a:lnTo>
                <a:lnTo>
                  <a:pt x="1292" y="127"/>
                </a:lnTo>
                <a:lnTo>
                  <a:pt x="1334" y="154"/>
                </a:lnTo>
                <a:lnTo>
                  <a:pt x="1378" y="179"/>
                </a:lnTo>
                <a:lnTo>
                  <a:pt x="1422" y="202"/>
                </a:lnTo>
                <a:lnTo>
                  <a:pt x="1468" y="223"/>
                </a:lnTo>
                <a:lnTo>
                  <a:pt x="1515" y="240"/>
                </a:lnTo>
                <a:lnTo>
                  <a:pt x="1563" y="256"/>
                </a:lnTo>
                <a:lnTo>
                  <a:pt x="1611" y="269"/>
                </a:lnTo>
                <a:lnTo>
                  <a:pt x="1661" y="281"/>
                </a:lnTo>
                <a:lnTo>
                  <a:pt x="1710" y="288"/>
                </a:lnTo>
                <a:lnTo>
                  <a:pt x="1760" y="296"/>
                </a:lnTo>
                <a:lnTo>
                  <a:pt x="1810" y="300"/>
                </a:lnTo>
                <a:lnTo>
                  <a:pt x="1862" y="300"/>
                </a:lnTo>
                <a:lnTo>
                  <a:pt x="1862" y="19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48"/>
          <p:cNvSpPr>
            <a:spLocks/>
          </p:cNvSpPr>
          <p:nvPr/>
        </p:nvSpPr>
        <p:spPr bwMode="auto">
          <a:xfrm>
            <a:off x="3837905" y="3966919"/>
            <a:ext cx="1512888" cy="1479550"/>
          </a:xfrm>
          <a:custGeom>
            <a:avLst/>
            <a:gdLst>
              <a:gd name="T0" fmla="*/ 772 w 1906"/>
              <a:gd name="T1" fmla="*/ 1863 h 1863"/>
              <a:gd name="T2" fmla="*/ 681 w 1906"/>
              <a:gd name="T3" fmla="*/ 1769 h 1863"/>
              <a:gd name="T4" fmla="*/ 597 w 1906"/>
              <a:gd name="T5" fmla="*/ 1669 h 1863"/>
              <a:gd name="T6" fmla="*/ 518 w 1906"/>
              <a:gd name="T7" fmla="*/ 1568 h 1863"/>
              <a:gd name="T8" fmla="*/ 443 w 1906"/>
              <a:gd name="T9" fmla="*/ 1462 h 1863"/>
              <a:gd name="T10" fmla="*/ 374 w 1906"/>
              <a:gd name="T11" fmla="*/ 1352 h 1863"/>
              <a:gd name="T12" fmla="*/ 311 w 1906"/>
              <a:gd name="T13" fmla="*/ 1241 h 1863"/>
              <a:gd name="T14" fmla="*/ 253 w 1906"/>
              <a:gd name="T15" fmla="*/ 1126 h 1863"/>
              <a:gd name="T16" fmla="*/ 201 w 1906"/>
              <a:gd name="T17" fmla="*/ 1009 h 1863"/>
              <a:gd name="T18" fmla="*/ 155 w 1906"/>
              <a:gd name="T19" fmla="*/ 889 h 1863"/>
              <a:gd name="T20" fmla="*/ 115 w 1906"/>
              <a:gd name="T21" fmla="*/ 766 h 1863"/>
              <a:gd name="T22" fmla="*/ 80 w 1906"/>
              <a:gd name="T23" fmla="*/ 644 h 1863"/>
              <a:gd name="T24" fmla="*/ 52 w 1906"/>
              <a:gd name="T25" fmla="*/ 517 h 1863"/>
              <a:gd name="T26" fmla="*/ 29 w 1906"/>
              <a:gd name="T27" fmla="*/ 390 h 1863"/>
              <a:gd name="T28" fmla="*/ 13 w 1906"/>
              <a:gd name="T29" fmla="*/ 261 h 1863"/>
              <a:gd name="T30" fmla="*/ 4 w 1906"/>
              <a:gd name="T31" fmla="*/ 131 h 1863"/>
              <a:gd name="T32" fmla="*/ 0 w 1906"/>
              <a:gd name="T33" fmla="*/ 0 h 1863"/>
              <a:gd name="T34" fmla="*/ 1607 w 1906"/>
              <a:gd name="T35" fmla="*/ 0 h 1863"/>
              <a:gd name="T36" fmla="*/ 1609 w 1906"/>
              <a:gd name="T37" fmla="*/ 52 h 1863"/>
              <a:gd name="T38" fmla="*/ 1611 w 1906"/>
              <a:gd name="T39" fmla="*/ 102 h 1863"/>
              <a:gd name="T40" fmla="*/ 1618 w 1906"/>
              <a:gd name="T41" fmla="*/ 152 h 1863"/>
              <a:gd name="T42" fmla="*/ 1626 w 1906"/>
              <a:gd name="T43" fmla="*/ 202 h 1863"/>
              <a:gd name="T44" fmla="*/ 1638 w 1906"/>
              <a:gd name="T45" fmla="*/ 252 h 1863"/>
              <a:gd name="T46" fmla="*/ 1651 w 1906"/>
              <a:gd name="T47" fmla="*/ 300 h 1863"/>
              <a:gd name="T48" fmla="*/ 1666 w 1906"/>
              <a:gd name="T49" fmla="*/ 348 h 1863"/>
              <a:gd name="T50" fmla="*/ 1686 w 1906"/>
              <a:gd name="T51" fmla="*/ 394 h 1863"/>
              <a:gd name="T52" fmla="*/ 1705 w 1906"/>
              <a:gd name="T53" fmla="*/ 440 h 1863"/>
              <a:gd name="T54" fmla="*/ 1728 w 1906"/>
              <a:gd name="T55" fmla="*/ 484 h 1863"/>
              <a:gd name="T56" fmla="*/ 1753 w 1906"/>
              <a:gd name="T57" fmla="*/ 528 h 1863"/>
              <a:gd name="T58" fmla="*/ 1780 w 1906"/>
              <a:gd name="T59" fmla="*/ 571 h 1863"/>
              <a:gd name="T60" fmla="*/ 1808 w 1906"/>
              <a:gd name="T61" fmla="*/ 613 h 1863"/>
              <a:gd name="T62" fmla="*/ 1839 w 1906"/>
              <a:gd name="T63" fmla="*/ 651 h 1863"/>
              <a:gd name="T64" fmla="*/ 1872 w 1906"/>
              <a:gd name="T65" fmla="*/ 690 h 1863"/>
              <a:gd name="T66" fmla="*/ 1906 w 1906"/>
              <a:gd name="T67" fmla="*/ 726 h 1863"/>
              <a:gd name="T68" fmla="*/ 772 w 1906"/>
              <a:gd name="T69" fmla="*/ 1863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772" y="1863"/>
                </a:moveTo>
                <a:lnTo>
                  <a:pt x="681" y="1769"/>
                </a:lnTo>
                <a:lnTo>
                  <a:pt x="597" y="1669"/>
                </a:lnTo>
                <a:lnTo>
                  <a:pt x="518" y="1568"/>
                </a:lnTo>
                <a:lnTo>
                  <a:pt x="443" y="1462"/>
                </a:lnTo>
                <a:lnTo>
                  <a:pt x="374" y="1352"/>
                </a:lnTo>
                <a:lnTo>
                  <a:pt x="311" y="1241"/>
                </a:lnTo>
                <a:lnTo>
                  <a:pt x="253" y="1126"/>
                </a:lnTo>
                <a:lnTo>
                  <a:pt x="201" y="1009"/>
                </a:lnTo>
                <a:lnTo>
                  <a:pt x="155" y="889"/>
                </a:lnTo>
                <a:lnTo>
                  <a:pt x="115" y="766"/>
                </a:lnTo>
                <a:lnTo>
                  <a:pt x="80" y="644"/>
                </a:lnTo>
                <a:lnTo>
                  <a:pt x="52" y="517"/>
                </a:lnTo>
                <a:lnTo>
                  <a:pt x="29" y="390"/>
                </a:lnTo>
                <a:lnTo>
                  <a:pt x="13" y="261"/>
                </a:lnTo>
                <a:lnTo>
                  <a:pt x="4" y="131"/>
                </a:lnTo>
                <a:lnTo>
                  <a:pt x="0" y="0"/>
                </a:lnTo>
                <a:lnTo>
                  <a:pt x="1607" y="0"/>
                </a:lnTo>
                <a:lnTo>
                  <a:pt x="1609" y="52"/>
                </a:lnTo>
                <a:lnTo>
                  <a:pt x="1611" y="102"/>
                </a:lnTo>
                <a:lnTo>
                  <a:pt x="1618" y="152"/>
                </a:lnTo>
                <a:lnTo>
                  <a:pt x="1626" y="202"/>
                </a:lnTo>
                <a:lnTo>
                  <a:pt x="1638" y="252"/>
                </a:lnTo>
                <a:lnTo>
                  <a:pt x="1651" y="300"/>
                </a:lnTo>
                <a:lnTo>
                  <a:pt x="1666" y="348"/>
                </a:lnTo>
                <a:lnTo>
                  <a:pt x="1686" y="394"/>
                </a:lnTo>
                <a:lnTo>
                  <a:pt x="1705" y="440"/>
                </a:lnTo>
                <a:lnTo>
                  <a:pt x="1728" y="484"/>
                </a:lnTo>
                <a:lnTo>
                  <a:pt x="1753" y="528"/>
                </a:lnTo>
                <a:lnTo>
                  <a:pt x="1780" y="571"/>
                </a:lnTo>
                <a:lnTo>
                  <a:pt x="1808" y="613"/>
                </a:lnTo>
                <a:lnTo>
                  <a:pt x="1839" y="651"/>
                </a:lnTo>
                <a:lnTo>
                  <a:pt x="1872" y="690"/>
                </a:lnTo>
                <a:lnTo>
                  <a:pt x="1906" y="726"/>
                </a:lnTo>
                <a:lnTo>
                  <a:pt x="772" y="18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9"/>
          <p:cNvSpPr>
            <a:spLocks/>
          </p:cNvSpPr>
          <p:nvPr/>
        </p:nvSpPr>
        <p:spPr bwMode="auto">
          <a:xfrm>
            <a:off x="3837905" y="2409581"/>
            <a:ext cx="1512888" cy="1479550"/>
          </a:xfrm>
          <a:custGeom>
            <a:avLst/>
            <a:gdLst>
              <a:gd name="T0" fmla="*/ 0 w 1906"/>
              <a:gd name="T1" fmla="*/ 1863 h 1863"/>
              <a:gd name="T2" fmla="*/ 4 w 1906"/>
              <a:gd name="T3" fmla="*/ 1732 h 1863"/>
              <a:gd name="T4" fmla="*/ 13 w 1906"/>
              <a:gd name="T5" fmla="*/ 1602 h 1863"/>
              <a:gd name="T6" fmla="*/ 29 w 1906"/>
              <a:gd name="T7" fmla="*/ 1473 h 1863"/>
              <a:gd name="T8" fmla="*/ 52 w 1906"/>
              <a:gd name="T9" fmla="*/ 1346 h 1863"/>
              <a:gd name="T10" fmla="*/ 80 w 1906"/>
              <a:gd name="T11" fmla="*/ 1221 h 1863"/>
              <a:gd name="T12" fmla="*/ 115 w 1906"/>
              <a:gd name="T13" fmla="*/ 1097 h 1863"/>
              <a:gd name="T14" fmla="*/ 155 w 1906"/>
              <a:gd name="T15" fmla="*/ 976 h 1863"/>
              <a:gd name="T16" fmla="*/ 201 w 1906"/>
              <a:gd name="T17" fmla="*/ 855 h 1863"/>
              <a:gd name="T18" fmla="*/ 253 w 1906"/>
              <a:gd name="T19" fmla="*/ 737 h 1863"/>
              <a:gd name="T20" fmla="*/ 311 w 1906"/>
              <a:gd name="T21" fmla="*/ 622 h 1863"/>
              <a:gd name="T22" fmla="*/ 374 w 1906"/>
              <a:gd name="T23" fmla="*/ 511 h 1863"/>
              <a:gd name="T24" fmla="*/ 443 w 1906"/>
              <a:gd name="T25" fmla="*/ 401 h 1863"/>
              <a:gd name="T26" fmla="*/ 516 w 1906"/>
              <a:gd name="T27" fmla="*/ 296 h 1863"/>
              <a:gd name="T28" fmla="*/ 597 w 1906"/>
              <a:gd name="T29" fmla="*/ 194 h 1863"/>
              <a:gd name="T30" fmla="*/ 681 w 1906"/>
              <a:gd name="T31" fmla="*/ 96 h 1863"/>
              <a:gd name="T32" fmla="*/ 772 w 1906"/>
              <a:gd name="T33" fmla="*/ 0 h 1863"/>
              <a:gd name="T34" fmla="*/ 1906 w 1906"/>
              <a:gd name="T35" fmla="*/ 1137 h 1863"/>
              <a:gd name="T36" fmla="*/ 1872 w 1906"/>
              <a:gd name="T37" fmla="*/ 1173 h 1863"/>
              <a:gd name="T38" fmla="*/ 1839 w 1906"/>
              <a:gd name="T39" fmla="*/ 1212 h 1863"/>
              <a:gd name="T40" fmla="*/ 1808 w 1906"/>
              <a:gd name="T41" fmla="*/ 1252 h 1863"/>
              <a:gd name="T42" fmla="*/ 1780 w 1906"/>
              <a:gd name="T43" fmla="*/ 1293 h 1863"/>
              <a:gd name="T44" fmla="*/ 1753 w 1906"/>
              <a:gd name="T45" fmla="*/ 1335 h 1863"/>
              <a:gd name="T46" fmla="*/ 1728 w 1906"/>
              <a:gd name="T47" fmla="*/ 1379 h 1863"/>
              <a:gd name="T48" fmla="*/ 1705 w 1906"/>
              <a:gd name="T49" fmla="*/ 1423 h 1863"/>
              <a:gd name="T50" fmla="*/ 1684 w 1906"/>
              <a:gd name="T51" fmla="*/ 1469 h 1863"/>
              <a:gd name="T52" fmla="*/ 1666 w 1906"/>
              <a:gd name="T53" fmla="*/ 1517 h 1863"/>
              <a:gd name="T54" fmla="*/ 1651 w 1906"/>
              <a:gd name="T55" fmla="*/ 1563 h 1863"/>
              <a:gd name="T56" fmla="*/ 1638 w 1906"/>
              <a:gd name="T57" fmla="*/ 1613 h 1863"/>
              <a:gd name="T58" fmla="*/ 1626 w 1906"/>
              <a:gd name="T59" fmla="*/ 1661 h 1863"/>
              <a:gd name="T60" fmla="*/ 1618 w 1906"/>
              <a:gd name="T61" fmla="*/ 1711 h 1863"/>
              <a:gd name="T62" fmla="*/ 1611 w 1906"/>
              <a:gd name="T63" fmla="*/ 1761 h 1863"/>
              <a:gd name="T64" fmla="*/ 1607 w 1906"/>
              <a:gd name="T65" fmla="*/ 1811 h 1863"/>
              <a:gd name="T66" fmla="*/ 1607 w 1906"/>
              <a:gd name="T67" fmla="*/ 1863 h 1863"/>
              <a:gd name="T68" fmla="*/ 0 w 1906"/>
              <a:gd name="T69" fmla="*/ 1863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0" y="1863"/>
                </a:moveTo>
                <a:lnTo>
                  <a:pt x="4" y="1732"/>
                </a:lnTo>
                <a:lnTo>
                  <a:pt x="13" y="1602"/>
                </a:lnTo>
                <a:lnTo>
                  <a:pt x="29" y="1473"/>
                </a:lnTo>
                <a:lnTo>
                  <a:pt x="52" y="1346"/>
                </a:lnTo>
                <a:lnTo>
                  <a:pt x="80" y="1221"/>
                </a:lnTo>
                <a:lnTo>
                  <a:pt x="115" y="1097"/>
                </a:lnTo>
                <a:lnTo>
                  <a:pt x="155" y="976"/>
                </a:lnTo>
                <a:lnTo>
                  <a:pt x="201" y="855"/>
                </a:lnTo>
                <a:lnTo>
                  <a:pt x="253" y="737"/>
                </a:lnTo>
                <a:lnTo>
                  <a:pt x="311" y="622"/>
                </a:lnTo>
                <a:lnTo>
                  <a:pt x="374" y="511"/>
                </a:lnTo>
                <a:lnTo>
                  <a:pt x="443" y="401"/>
                </a:lnTo>
                <a:lnTo>
                  <a:pt x="516" y="296"/>
                </a:lnTo>
                <a:lnTo>
                  <a:pt x="597" y="194"/>
                </a:lnTo>
                <a:lnTo>
                  <a:pt x="681" y="96"/>
                </a:lnTo>
                <a:lnTo>
                  <a:pt x="772" y="0"/>
                </a:lnTo>
                <a:lnTo>
                  <a:pt x="1906" y="1137"/>
                </a:lnTo>
                <a:lnTo>
                  <a:pt x="1872" y="1173"/>
                </a:lnTo>
                <a:lnTo>
                  <a:pt x="1839" y="1212"/>
                </a:lnTo>
                <a:lnTo>
                  <a:pt x="1808" y="1252"/>
                </a:lnTo>
                <a:lnTo>
                  <a:pt x="1780" y="1293"/>
                </a:lnTo>
                <a:lnTo>
                  <a:pt x="1753" y="1335"/>
                </a:lnTo>
                <a:lnTo>
                  <a:pt x="1728" y="1379"/>
                </a:lnTo>
                <a:lnTo>
                  <a:pt x="1705" y="1423"/>
                </a:lnTo>
                <a:lnTo>
                  <a:pt x="1684" y="1469"/>
                </a:lnTo>
                <a:lnTo>
                  <a:pt x="1666" y="1517"/>
                </a:lnTo>
                <a:lnTo>
                  <a:pt x="1651" y="1563"/>
                </a:lnTo>
                <a:lnTo>
                  <a:pt x="1638" y="1613"/>
                </a:lnTo>
                <a:lnTo>
                  <a:pt x="1626" y="1661"/>
                </a:lnTo>
                <a:lnTo>
                  <a:pt x="1618" y="1711"/>
                </a:lnTo>
                <a:lnTo>
                  <a:pt x="1611" y="1761"/>
                </a:lnTo>
                <a:lnTo>
                  <a:pt x="1607" y="1811"/>
                </a:lnTo>
                <a:lnTo>
                  <a:pt x="1607" y="1863"/>
                </a:lnTo>
                <a:lnTo>
                  <a:pt x="0" y="186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50"/>
          <p:cNvSpPr>
            <a:spLocks/>
          </p:cNvSpPr>
          <p:nvPr/>
        </p:nvSpPr>
        <p:spPr bwMode="auto">
          <a:xfrm>
            <a:off x="4506243" y="1741244"/>
            <a:ext cx="1479550" cy="1514475"/>
          </a:xfrm>
          <a:custGeom>
            <a:avLst/>
            <a:gdLst>
              <a:gd name="T0" fmla="*/ 0 w 1862"/>
              <a:gd name="T1" fmla="*/ 771 h 1908"/>
              <a:gd name="T2" fmla="*/ 94 w 1862"/>
              <a:gd name="T3" fmla="*/ 680 h 1908"/>
              <a:gd name="T4" fmla="*/ 194 w 1862"/>
              <a:gd name="T5" fmla="*/ 596 h 1908"/>
              <a:gd name="T6" fmla="*/ 295 w 1862"/>
              <a:gd name="T7" fmla="*/ 517 h 1908"/>
              <a:gd name="T8" fmla="*/ 401 w 1862"/>
              <a:gd name="T9" fmla="*/ 442 h 1908"/>
              <a:gd name="T10" fmla="*/ 510 w 1862"/>
              <a:gd name="T11" fmla="*/ 373 h 1908"/>
              <a:gd name="T12" fmla="*/ 622 w 1862"/>
              <a:gd name="T13" fmla="*/ 310 h 1908"/>
              <a:gd name="T14" fmla="*/ 737 w 1862"/>
              <a:gd name="T15" fmla="*/ 252 h 1908"/>
              <a:gd name="T16" fmla="*/ 854 w 1862"/>
              <a:gd name="T17" fmla="*/ 200 h 1908"/>
              <a:gd name="T18" fmla="*/ 973 w 1862"/>
              <a:gd name="T19" fmla="*/ 154 h 1908"/>
              <a:gd name="T20" fmla="*/ 1096 w 1862"/>
              <a:gd name="T21" fmla="*/ 114 h 1908"/>
              <a:gd name="T22" fmla="*/ 1219 w 1862"/>
              <a:gd name="T23" fmla="*/ 79 h 1908"/>
              <a:gd name="T24" fmla="*/ 1346 w 1862"/>
              <a:gd name="T25" fmla="*/ 50 h 1908"/>
              <a:gd name="T26" fmla="*/ 1472 w 1862"/>
              <a:gd name="T27" fmla="*/ 29 h 1908"/>
              <a:gd name="T28" fmla="*/ 1601 w 1862"/>
              <a:gd name="T29" fmla="*/ 12 h 1908"/>
              <a:gd name="T30" fmla="*/ 1732 w 1862"/>
              <a:gd name="T31" fmla="*/ 2 h 1908"/>
              <a:gd name="T32" fmla="*/ 1862 w 1862"/>
              <a:gd name="T33" fmla="*/ 0 h 1908"/>
              <a:gd name="T34" fmla="*/ 1862 w 1862"/>
              <a:gd name="T35" fmla="*/ 1606 h 1908"/>
              <a:gd name="T36" fmla="*/ 1810 w 1862"/>
              <a:gd name="T37" fmla="*/ 1608 h 1908"/>
              <a:gd name="T38" fmla="*/ 1760 w 1862"/>
              <a:gd name="T39" fmla="*/ 1612 h 1908"/>
              <a:gd name="T40" fmla="*/ 1710 w 1862"/>
              <a:gd name="T41" fmla="*/ 1618 h 1908"/>
              <a:gd name="T42" fmla="*/ 1661 w 1862"/>
              <a:gd name="T43" fmla="*/ 1625 h 1908"/>
              <a:gd name="T44" fmla="*/ 1611 w 1862"/>
              <a:gd name="T45" fmla="*/ 1637 h 1908"/>
              <a:gd name="T46" fmla="*/ 1563 w 1862"/>
              <a:gd name="T47" fmla="*/ 1650 h 1908"/>
              <a:gd name="T48" fmla="*/ 1515 w 1862"/>
              <a:gd name="T49" fmla="*/ 1666 h 1908"/>
              <a:gd name="T50" fmla="*/ 1468 w 1862"/>
              <a:gd name="T51" fmla="*/ 1685 h 1908"/>
              <a:gd name="T52" fmla="*/ 1422 w 1862"/>
              <a:gd name="T53" fmla="*/ 1704 h 1908"/>
              <a:gd name="T54" fmla="*/ 1378 w 1862"/>
              <a:gd name="T55" fmla="*/ 1727 h 1908"/>
              <a:gd name="T56" fmla="*/ 1334 w 1862"/>
              <a:gd name="T57" fmla="*/ 1752 h 1908"/>
              <a:gd name="T58" fmla="*/ 1292 w 1862"/>
              <a:gd name="T59" fmla="*/ 1779 h 1908"/>
              <a:gd name="T60" fmla="*/ 1250 w 1862"/>
              <a:gd name="T61" fmla="*/ 1808 h 1908"/>
              <a:gd name="T62" fmla="*/ 1211 w 1862"/>
              <a:gd name="T63" fmla="*/ 1839 h 1908"/>
              <a:gd name="T64" fmla="*/ 1173 w 1862"/>
              <a:gd name="T65" fmla="*/ 1871 h 1908"/>
              <a:gd name="T66" fmla="*/ 1134 w 1862"/>
              <a:gd name="T67" fmla="*/ 1908 h 1908"/>
              <a:gd name="T68" fmla="*/ 0 w 1862"/>
              <a:gd name="T69" fmla="*/ 771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771"/>
                </a:moveTo>
                <a:lnTo>
                  <a:pt x="94" y="680"/>
                </a:lnTo>
                <a:lnTo>
                  <a:pt x="194" y="596"/>
                </a:lnTo>
                <a:lnTo>
                  <a:pt x="295" y="517"/>
                </a:lnTo>
                <a:lnTo>
                  <a:pt x="401" y="442"/>
                </a:lnTo>
                <a:lnTo>
                  <a:pt x="510" y="373"/>
                </a:lnTo>
                <a:lnTo>
                  <a:pt x="622" y="310"/>
                </a:lnTo>
                <a:lnTo>
                  <a:pt x="737" y="252"/>
                </a:lnTo>
                <a:lnTo>
                  <a:pt x="854" y="200"/>
                </a:lnTo>
                <a:lnTo>
                  <a:pt x="973" y="154"/>
                </a:lnTo>
                <a:lnTo>
                  <a:pt x="1096" y="114"/>
                </a:lnTo>
                <a:lnTo>
                  <a:pt x="1219" y="79"/>
                </a:lnTo>
                <a:lnTo>
                  <a:pt x="1346" y="50"/>
                </a:lnTo>
                <a:lnTo>
                  <a:pt x="1472" y="29"/>
                </a:lnTo>
                <a:lnTo>
                  <a:pt x="1601" y="12"/>
                </a:lnTo>
                <a:lnTo>
                  <a:pt x="1732" y="2"/>
                </a:lnTo>
                <a:lnTo>
                  <a:pt x="1862" y="0"/>
                </a:lnTo>
                <a:lnTo>
                  <a:pt x="1862" y="1606"/>
                </a:lnTo>
                <a:lnTo>
                  <a:pt x="1810" y="1608"/>
                </a:lnTo>
                <a:lnTo>
                  <a:pt x="1760" y="1612"/>
                </a:lnTo>
                <a:lnTo>
                  <a:pt x="1710" y="1618"/>
                </a:lnTo>
                <a:lnTo>
                  <a:pt x="1661" y="1625"/>
                </a:lnTo>
                <a:lnTo>
                  <a:pt x="1611" y="1637"/>
                </a:lnTo>
                <a:lnTo>
                  <a:pt x="1563" y="1650"/>
                </a:lnTo>
                <a:lnTo>
                  <a:pt x="1515" y="1666"/>
                </a:lnTo>
                <a:lnTo>
                  <a:pt x="1468" y="1685"/>
                </a:lnTo>
                <a:lnTo>
                  <a:pt x="1422" y="1704"/>
                </a:lnTo>
                <a:lnTo>
                  <a:pt x="1378" y="1727"/>
                </a:lnTo>
                <a:lnTo>
                  <a:pt x="1334" y="1752"/>
                </a:lnTo>
                <a:lnTo>
                  <a:pt x="1292" y="1779"/>
                </a:lnTo>
                <a:lnTo>
                  <a:pt x="1250" y="1808"/>
                </a:lnTo>
                <a:lnTo>
                  <a:pt x="1211" y="1839"/>
                </a:lnTo>
                <a:lnTo>
                  <a:pt x="1173" y="1871"/>
                </a:lnTo>
                <a:lnTo>
                  <a:pt x="1134" y="1908"/>
                </a:lnTo>
                <a:lnTo>
                  <a:pt x="0" y="771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93911" y="1227197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43566" y="2393538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41176" y="4656953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974653" y="6058698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170924" y="6114807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46103" y="4518453"/>
            <a:ext cx="2463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9769" y="2309938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55768" y="1236961"/>
            <a:ext cx="272806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5260382" y="3221810"/>
            <a:ext cx="1464582" cy="1463040"/>
            <a:chOff x="4559700" y="3187866"/>
            <a:chExt cx="1464582" cy="1463040"/>
          </a:xfrm>
        </p:grpSpPr>
        <p:sp>
          <p:nvSpPr>
            <p:cNvPr id="33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59700" y="3187866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4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50919" y="3278989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4616295" y="3667165"/>
              <a:ext cx="135139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>
                      <a:lumMod val="50000"/>
                    </a:schemeClr>
                  </a:solidFill>
                  <a:cs typeface="Poppins" pitchFamily="2" charset="77"/>
                </a:rPr>
                <a:t>RISKS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cs typeface="Poppins" pitchFamily="2" charset="77"/>
              </a:endParaRPr>
            </a:p>
          </p:txBody>
        </p:sp>
      </p:grpSp>
      <p:cxnSp>
        <p:nvCxnSpPr>
          <p:cNvPr id="9" name="Elbow Connector 8"/>
          <p:cNvCxnSpPr>
            <a:stCxn id="66" idx="8"/>
          </p:cNvCxnSpPr>
          <p:nvPr/>
        </p:nvCxnSpPr>
        <p:spPr>
          <a:xfrm flipV="1">
            <a:off x="6948652" y="1530808"/>
            <a:ext cx="822960" cy="16354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flipV="1">
            <a:off x="8273129" y="2677640"/>
            <a:ext cx="453754" cy="27862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68" idx="7"/>
          </p:cNvCxnSpPr>
          <p:nvPr/>
        </p:nvCxnSpPr>
        <p:spPr>
          <a:xfrm>
            <a:off x="8296602" y="4748363"/>
            <a:ext cx="521346" cy="30948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H="1">
            <a:off x="4502909" y="6060999"/>
            <a:ext cx="504344" cy="406459"/>
          </a:xfrm>
          <a:prstGeom prst="bentConnector3">
            <a:avLst>
              <a:gd name="adj1" fmla="val 436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rot="10800000">
            <a:off x="4116091" y="1535070"/>
            <a:ext cx="822960" cy="20739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/>
          <p:nvPr/>
        </p:nvCxnSpPr>
        <p:spPr>
          <a:xfrm rot="10800000">
            <a:off x="3304487" y="2621604"/>
            <a:ext cx="519572" cy="3242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/>
          <p:nvPr/>
        </p:nvCxnSpPr>
        <p:spPr>
          <a:xfrm rot="10800000" flipV="1">
            <a:off x="3020519" y="4706694"/>
            <a:ext cx="694634" cy="35115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/>
          <p:nvPr/>
        </p:nvCxnSpPr>
        <p:spPr>
          <a:xfrm>
            <a:off x="7090987" y="6060999"/>
            <a:ext cx="472780" cy="35446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515674" y="1196861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B050"/>
                  </a:solidFill>
                </a:ln>
                <a:noFill/>
                <a:latin typeface="Franklin Gothic Heavy" panose="020B0903020102020204" pitchFamily="34" charset="0"/>
              </a:rPr>
              <a:t>8</a:t>
            </a:r>
            <a:endParaRPr lang="en-US" sz="4400" dirty="0">
              <a:ln>
                <a:solidFill>
                  <a:srgbClr val="00B05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828554" y="2276366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B050"/>
                  </a:solidFill>
                </a:ln>
                <a:noFill/>
                <a:latin typeface="Franklin Gothic Heavy" panose="020B0903020102020204" pitchFamily="34" charset="0"/>
              </a:rPr>
              <a:t>7</a:t>
            </a:r>
            <a:endParaRPr lang="en-US" sz="4400" dirty="0">
              <a:ln>
                <a:solidFill>
                  <a:srgbClr val="00B05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447275" y="4601919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chemeClr val="accent4"/>
                  </a:solidFill>
                </a:ln>
                <a:noFill/>
                <a:latin typeface="Franklin Gothic Heavy" panose="020B0903020102020204" pitchFamily="34" charset="0"/>
              </a:rPr>
              <a:t>6</a:t>
            </a:r>
            <a:endParaRPr lang="en-US" sz="4400" dirty="0">
              <a:ln>
                <a:solidFill>
                  <a:schemeClr val="accent4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796137" y="6107863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chemeClr val="accent4"/>
                  </a:solidFill>
                </a:ln>
                <a:noFill/>
                <a:latin typeface="Franklin Gothic Heavy" panose="020B0903020102020204" pitchFamily="34" charset="0"/>
              </a:rPr>
              <a:t>5</a:t>
            </a:r>
            <a:endParaRPr lang="en-US" sz="4400" dirty="0">
              <a:ln>
                <a:solidFill>
                  <a:schemeClr val="accent4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534011" y="6006529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>
                  <a:solidFill>
                    <a:schemeClr val="accent2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722758" y="4635746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chemeClr val="accent2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4400" dirty="0">
              <a:ln>
                <a:solidFill>
                  <a:schemeClr val="accent2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8599111" y="2342808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C0000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4400" dirty="0">
              <a:ln>
                <a:solidFill>
                  <a:srgbClr val="C0000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999520" y="1184022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C00000"/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4400" dirty="0">
              <a:ln>
                <a:solidFill>
                  <a:srgbClr val="C0000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9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111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Franklin Gothic Heavy</vt:lpstr>
      <vt:lpstr>Lato 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2024-04-20T16:05:34Z</dcterms:modified>
</cp:coreProperties>
</file>