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4" r:id="rId2"/>
    <p:sldId id="305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F69512"/>
    <a:srgbClr val="002060"/>
    <a:srgbClr val="00CCFF"/>
    <a:srgbClr val="1F4E79"/>
    <a:srgbClr val="28449D"/>
    <a:srgbClr val="2F5597"/>
    <a:srgbClr val="E2F7FF"/>
    <a:srgbClr val="C5EEFF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-912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862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9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6323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8168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494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742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745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600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623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907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836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238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685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>
            <a:extLst>
              <a:ext uri="{FF2B5EF4-FFF2-40B4-BE49-F238E27FC236}">
                <a16:creationId xmlns:a16="http://schemas.microsoft.com/office/drawing/2014/main" id="{4278A4C1-C3F1-834F-8087-5B159FFE1F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3489" y="1294185"/>
            <a:ext cx="2426656" cy="2426656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9pPr>
          </a:lstStyle>
          <a:p>
            <a:pPr eaLnBrk="1" hangingPunct="1"/>
            <a:endParaRPr lang="id-ID" altLang="en-US" sz="3599" dirty="0">
              <a:latin typeface="Roboto Light" panose="02000000000000000000" pitchFamily="2" charset="0"/>
            </a:endParaRPr>
          </a:p>
        </p:txBody>
      </p:sp>
      <p:sp>
        <p:nvSpPr>
          <p:cNvPr id="5" name="Freeform 9">
            <a:extLst>
              <a:ext uri="{FF2B5EF4-FFF2-40B4-BE49-F238E27FC236}">
                <a16:creationId xmlns:a16="http://schemas.microsoft.com/office/drawing/2014/main" id="{CCA0B1E9-55A3-C84F-8B0F-360F7C678D33}"/>
              </a:ext>
            </a:extLst>
          </p:cNvPr>
          <p:cNvSpPr>
            <a:spLocks/>
          </p:cNvSpPr>
          <p:nvPr/>
        </p:nvSpPr>
        <p:spPr bwMode="auto">
          <a:xfrm>
            <a:off x="2104343" y="1983016"/>
            <a:ext cx="1615802" cy="1737825"/>
          </a:xfrm>
          <a:custGeom>
            <a:avLst/>
            <a:gdLst>
              <a:gd name="T0" fmla="*/ 872552 w 502"/>
              <a:gd name="T1" fmla="*/ 0 h 540"/>
              <a:gd name="T2" fmla="*/ 917628 w 502"/>
              <a:gd name="T3" fmla="*/ 186714 h 540"/>
              <a:gd name="T4" fmla="*/ 589214 w 502"/>
              <a:gd name="T5" fmla="*/ 186714 h 540"/>
              <a:gd name="T6" fmla="*/ 524819 w 502"/>
              <a:gd name="T7" fmla="*/ 51507 h 540"/>
              <a:gd name="T8" fmla="*/ 379930 w 502"/>
              <a:gd name="T9" fmla="*/ 3219 h 540"/>
              <a:gd name="T10" fmla="*/ 231822 w 502"/>
              <a:gd name="T11" fmla="*/ 48288 h 540"/>
              <a:gd name="T12" fmla="*/ 177086 w 502"/>
              <a:gd name="T13" fmla="*/ 177057 h 540"/>
              <a:gd name="T14" fmla="*/ 218943 w 502"/>
              <a:gd name="T15" fmla="*/ 302606 h 540"/>
              <a:gd name="T16" fmla="*/ 328414 w 502"/>
              <a:gd name="T17" fmla="*/ 373429 h 540"/>
              <a:gd name="T18" fmla="*/ 476523 w 502"/>
              <a:gd name="T19" fmla="*/ 415278 h 540"/>
              <a:gd name="T20" fmla="*/ 640730 w 502"/>
              <a:gd name="T21" fmla="*/ 463567 h 540"/>
              <a:gd name="T22" fmla="*/ 788839 w 502"/>
              <a:gd name="T23" fmla="*/ 531170 h 540"/>
              <a:gd name="T24" fmla="*/ 898310 w 502"/>
              <a:gd name="T25" fmla="*/ 650281 h 540"/>
              <a:gd name="T26" fmla="*/ 940167 w 502"/>
              <a:gd name="T27" fmla="*/ 840215 h 540"/>
              <a:gd name="T28" fmla="*/ 795278 w 502"/>
              <a:gd name="T29" fmla="*/ 1155697 h 540"/>
              <a:gd name="T30" fmla="*/ 405688 w 502"/>
              <a:gd name="T31" fmla="*/ 1287685 h 540"/>
              <a:gd name="T32" fmla="*/ 12879 w 502"/>
              <a:gd name="T33" fmla="*/ 1175013 h 540"/>
              <a:gd name="T34" fmla="*/ 0 w 502"/>
              <a:gd name="T35" fmla="*/ 1162136 h 540"/>
              <a:gd name="T36" fmla="*/ 576335 w 502"/>
              <a:gd name="T37" fmla="*/ 1738375 h 540"/>
              <a:gd name="T38" fmla="*/ 1616314 w 502"/>
              <a:gd name="T39" fmla="*/ 1738375 h 540"/>
              <a:gd name="T40" fmla="*/ 1616314 w 502"/>
              <a:gd name="T41" fmla="*/ 743638 h 540"/>
              <a:gd name="T42" fmla="*/ 872552 w 502"/>
              <a:gd name="T43" fmla="*/ 0 h 54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502" h="540">
                <a:moveTo>
                  <a:pt x="271" y="0"/>
                </a:moveTo>
                <a:cubicBezTo>
                  <a:pt x="279" y="17"/>
                  <a:pt x="284" y="36"/>
                  <a:pt x="285" y="58"/>
                </a:cubicBezTo>
                <a:cubicBezTo>
                  <a:pt x="183" y="58"/>
                  <a:pt x="183" y="58"/>
                  <a:pt x="183" y="58"/>
                </a:cubicBezTo>
                <a:cubicBezTo>
                  <a:pt x="181" y="41"/>
                  <a:pt x="175" y="27"/>
                  <a:pt x="163" y="16"/>
                </a:cubicBezTo>
                <a:cubicBezTo>
                  <a:pt x="152" y="6"/>
                  <a:pt x="136" y="1"/>
                  <a:pt x="118" y="1"/>
                </a:cubicBezTo>
                <a:cubicBezTo>
                  <a:pt x="99" y="1"/>
                  <a:pt x="84" y="6"/>
                  <a:pt x="72" y="15"/>
                </a:cubicBezTo>
                <a:cubicBezTo>
                  <a:pt x="61" y="25"/>
                  <a:pt x="55" y="38"/>
                  <a:pt x="55" y="55"/>
                </a:cubicBezTo>
                <a:cubicBezTo>
                  <a:pt x="55" y="71"/>
                  <a:pt x="59" y="84"/>
                  <a:pt x="68" y="94"/>
                </a:cubicBezTo>
                <a:cubicBezTo>
                  <a:pt x="76" y="103"/>
                  <a:pt x="88" y="111"/>
                  <a:pt x="102" y="116"/>
                </a:cubicBezTo>
                <a:cubicBezTo>
                  <a:pt x="116" y="121"/>
                  <a:pt x="132" y="125"/>
                  <a:pt x="148" y="129"/>
                </a:cubicBezTo>
                <a:cubicBezTo>
                  <a:pt x="165" y="133"/>
                  <a:pt x="182" y="138"/>
                  <a:pt x="199" y="144"/>
                </a:cubicBezTo>
                <a:cubicBezTo>
                  <a:pt x="216" y="150"/>
                  <a:pt x="231" y="157"/>
                  <a:pt x="245" y="165"/>
                </a:cubicBezTo>
                <a:cubicBezTo>
                  <a:pt x="259" y="174"/>
                  <a:pt x="271" y="186"/>
                  <a:pt x="279" y="202"/>
                </a:cubicBezTo>
                <a:cubicBezTo>
                  <a:pt x="288" y="218"/>
                  <a:pt x="292" y="238"/>
                  <a:pt x="292" y="261"/>
                </a:cubicBezTo>
                <a:cubicBezTo>
                  <a:pt x="292" y="299"/>
                  <a:pt x="277" y="332"/>
                  <a:pt x="247" y="359"/>
                </a:cubicBezTo>
                <a:cubicBezTo>
                  <a:pt x="217" y="386"/>
                  <a:pt x="176" y="400"/>
                  <a:pt x="126" y="400"/>
                </a:cubicBezTo>
                <a:cubicBezTo>
                  <a:pt x="76" y="400"/>
                  <a:pt x="35" y="388"/>
                  <a:pt x="4" y="365"/>
                </a:cubicBezTo>
                <a:cubicBezTo>
                  <a:pt x="3" y="364"/>
                  <a:pt x="2" y="362"/>
                  <a:pt x="0" y="361"/>
                </a:cubicBezTo>
                <a:cubicBezTo>
                  <a:pt x="179" y="540"/>
                  <a:pt x="179" y="540"/>
                  <a:pt x="179" y="540"/>
                </a:cubicBezTo>
                <a:cubicBezTo>
                  <a:pt x="502" y="540"/>
                  <a:pt x="502" y="540"/>
                  <a:pt x="502" y="540"/>
                </a:cubicBezTo>
                <a:cubicBezTo>
                  <a:pt x="502" y="231"/>
                  <a:pt x="502" y="231"/>
                  <a:pt x="502" y="231"/>
                </a:cubicBezTo>
                <a:lnTo>
                  <a:pt x="271" y="0"/>
                </a:lnTo>
                <a:close/>
              </a:path>
            </a:pathLst>
          </a:custGeom>
          <a:solidFill>
            <a:schemeClr val="tx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ID" sz="3599" dirty="0">
              <a:latin typeface="Roboto Light" panose="02000000000000000000" pitchFamily="2" charset="0"/>
            </a:endParaRPr>
          </a:p>
        </p:txBody>
      </p:sp>
      <p:sp>
        <p:nvSpPr>
          <p:cNvPr id="6" name="Freeform 14">
            <a:extLst>
              <a:ext uri="{FF2B5EF4-FFF2-40B4-BE49-F238E27FC236}">
                <a16:creationId xmlns:a16="http://schemas.microsoft.com/office/drawing/2014/main" id="{93C35244-7299-904E-A14C-C1BAA5044B49}"/>
              </a:ext>
            </a:extLst>
          </p:cNvPr>
          <p:cNvSpPr>
            <a:spLocks/>
          </p:cNvSpPr>
          <p:nvPr/>
        </p:nvSpPr>
        <p:spPr bwMode="auto">
          <a:xfrm>
            <a:off x="1975085" y="1743221"/>
            <a:ext cx="1074578" cy="1525271"/>
          </a:xfrm>
          <a:custGeom>
            <a:avLst/>
            <a:gdLst>
              <a:gd name="T0" fmla="*/ 514931 w 334"/>
              <a:gd name="T1" fmla="*/ 241417 h 474"/>
              <a:gd name="T2" fmla="*/ 366888 w 334"/>
              <a:gd name="T3" fmla="*/ 286481 h 474"/>
              <a:gd name="T4" fmla="*/ 312177 w 334"/>
              <a:gd name="T5" fmla="*/ 415237 h 474"/>
              <a:gd name="T6" fmla="*/ 354015 w 334"/>
              <a:gd name="T7" fmla="*/ 540774 h 474"/>
              <a:gd name="T8" fmla="*/ 463438 w 334"/>
              <a:gd name="T9" fmla="*/ 611589 h 474"/>
              <a:gd name="T10" fmla="*/ 611480 w 334"/>
              <a:gd name="T11" fmla="*/ 653435 h 474"/>
              <a:gd name="T12" fmla="*/ 775614 w 334"/>
              <a:gd name="T13" fmla="*/ 701718 h 474"/>
              <a:gd name="T14" fmla="*/ 923657 w 334"/>
              <a:gd name="T15" fmla="*/ 769315 h 474"/>
              <a:gd name="T16" fmla="*/ 1033080 w 334"/>
              <a:gd name="T17" fmla="*/ 888414 h 474"/>
              <a:gd name="T18" fmla="*/ 1074918 w 334"/>
              <a:gd name="T19" fmla="*/ 1078328 h 474"/>
              <a:gd name="T20" fmla="*/ 930094 w 334"/>
              <a:gd name="T21" fmla="*/ 1393779 h 474"/>
              <a:gd name="T22" fmla="*/ 540677 w 334"/>
              <a:gd name="T23" fmla="*/ 1525754 h 474"/>
              <a:gd name="T24" fmla="*/ 148043 w 334"/>
              <a:gd name="T25" fmla="*/ 1413093 h 474"/>
              <a:gd name="T26" fmla="*/ 0 w 334"/>
              <a:gd name="T27" fmla="*/ 1091204 h 474"/>
              <a:gd name="T28" fmla="*/ 321832 w 334"/>
              <a:gd name="T29" fmla="*/ 1091204 h 474"/>
              <a:gd name="T30" fmla="*/ 543896 w 334"/>
              <a:gd name="T31" fmla="*/ 1287556 h 474"/>
              <a:gd name="T32" fmla="*/ 708030 w 334"/>
              <a:gd name="T33" fmla="*/ 1232835 h 474"/>
              <a:gd name="T34" fmla="*/ 765960 w 334"/>
              <a:gd name="T35" fmla="*/ 1091204 h 474"/>
              <a:gd name="T36" fmla="*/ 688720 w 334"/>
              <a:gd name="T37" fmla="*/ 952792 h 474"/>
              <a:gd name="T38" fmla="*/ 495621 w 334"/>
              <a:gd name="T39" fmla="*/ 875538 h 474"/>
              <a:gd name="T40" fmla="*/ 270339 w 334"/>
              <a:gd name="T41" fmla="*/ 814379 h 474"/>
              <a:gd name="T42" fmla="*/ 80458 w 334"/>
              <a:gd name="T43" fmla="*/ 685624 h 474"/>
              <a:gd name="T44" fmla="*/ 0 w 334"/>
              <a:gd name="T45" fmla="*/ 444207 h 474"/>
              <a:gd name="T46" fmla="*/ 148043 w 334"/>
              <a:gd name="T47" fmla="*/ 122318 h 474"/>
              <a:gd name="T48" fmla="*/ 527804 w 334"/>
              <a:gd name="T49" fmla="*/ 0 h 474"/>
              <a:gd name="T50" fmla="*/ 897911 w 334"/>
              <a:gd name="T51" fmla="*/ 106223 h 474"/>
              <a:gd name="T52" fmla="*/ 1052390 w 334"/>
              <a:gd name="T53" fmla="*/ 424894 h 474"/>
              <a:gd name="T54" fmla="*/ 724121 w 334"/>
              <a:gd name="T55" fmla="*/ 424894 h 474"/>
              <a:gd name="T56" fmla="*/ 659755 w 334"/>
              <a:gd name="T57" fmla="*/ 289700 h 474"/>
              <a:gd name="T58" fmla="*/ 514931 w 334"/>
              <a:gd name="T59" fmla="*/ 241417 h 4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334" h="474">
                <a:moveTo>
                  <a:pt x="160" y="75"/>
                </a:moveTo>
                <a:cubicBezTo>
                  <a:pt x="141" y="75"/>
                  <a:pt x="126" y="80"/>
                  <a:pt x="114" y="89"/>
                </a:cubicBezTo>
                <a:cubicBezTo>
                  <a:pt x="103" y="99"/>
                  <a:pt x="97" y="112"/>
                  <a:pt x="97" y="129"/>
                </a:cubicBezTo>
                <a:cubicBezTo>
                  <a:pt x="97" y="145"/>
                  <a:pt x="101" y="158"/>
                  <a:pt x="110" y="168"/>
                </a:cubicBezTo>
                <a:cubicBezTo>
                  <a:pt x="118" y="177"/>
                  <a:pt x="130" y="185"/>
                  <a:pt x="144" y="190"/>
                </a:cubicBezTo>
                <a:cubicBezTo>
                  <a:pt x="158" y="195"/>
                  <a:pt x="174" y="199"/>
                  <a:pt x="190" y="203"/>
                </a:cubicBezTo>
                <a:cubicBezTo>
                  <a:pt x="207" y="207"/>
                  <a:pt x="224" y="212"/>
                  <a:pt x="241" y="218"/>
                </a:cubicBezTo>
                <a:cubicBezTo>
                  <a:pt x="258" y="224"/>
                  <a:pt x="273" y="231"/>
                  <a:pt x="287" y="239"/>
                </a:cubicBezTo>
                <a:cubicBezTo>
                  <a:pt x="301" y="248"/>
                  <a:pt x="313" y="260"/>
                  <a:pt x="321" y="276"/>
                </a:cubicBezTo>
                <a:cubicBezTo>
                  <a:pt x="330" y="292"/>
                  <a:pt x="334" y="312"/>
                  <a:pt x="334" y="335"/>
                </a:cubicBezTo>
                <a:cubicBezTo>
                  <a:pt x="334" y="373"/>
                  <a:pt x="319" y="406"/>
                  <a:pt x="289" y="433"/>
                </a:cubicBezTo>
                <a:cubicBezTo>
                  <a:pt x="259" y="460"/>
                  <a:pt x="218" y="474"/>
                  <a:pt x="168" y="474"/>
                </a:cubicBezTo>
                <a:cubicBezTo>
                  <a:pt x="118" y="474"/>
                  <a:pt x="77" y="462"/>
                  <a:pt x="46" y="439"/>
                </a:cubicBezTo>
                <a:cubicBezTo>
                  <a:pt x="15" y="415"/>
                  <a:pt x="0" y="382"/>
                  <a:pt x="0" y="339"/>
                </a:cubicBezTo>
                <a:cubicBezTo>
                  <a:pt x="100" y="339"/>
                  <a:pt x="100" y="339"/>
                  <a:pt x="100" y="339"/>
                </a:cubicBezTo>
                <a:cubicBezTo>
                  <a:pt x="103" y="380"/>
                  <a:pt x="126" y="400"/>
                  <a:pt x="169" y="400"/>
                </a:cubicBezTo>
                <a:cubicBezTo>
                  <a:pt x="190" y="400"/>
                  <a:pt x="207" y="394"/>
                  <a:pt x="220" y="383"/>
                </a:cubicBezTo>
                <a:cubicBezTo>
                  <a:pt x="232" y="372"/>
                  <a:pt x="238" y="357"/>
                  <a:pt x="238" y="339"/>
                </a:cubicBezTo>
                <a:cubicBezTo>
                  <a:pt x="238" y="321"/>
                  <a:pt x="230" y="306"/>
                  <a:pt x="214" y="296"/>
                </a:cubicBezTo>
                <a:cubicBezTo>
                  <a:pt x="197" y="285"/>
                  <a:pt x="177" y="277"/>
                  <a:pt x="154" y="272"/>
                </a:cubicBezTo>
                <a:cubicBezTo>
                  <a:pt x="131" y="266"/>
                  <a:pt x="108" y="260"/>
                  <a:pt x="84" y="253"/>
                </a:cubicBezTo>
                <a:cubicBezTo>
                  <a:pt x="61" y="245"/>
                  <a:pt x="41" y="232"/>
                  <a:pt x="25" y="213"/>
                </a:cubicBezTo>
                <a:cubicBezTo>
                  <a:pt x="8" y="194"/>
                  <a:pt x="0" y="169"/>
                  <a:pt x="0" y="138"/>
                </a:cubicBezTo>
                <a:cubicBezTo>
                  <a:pt x="0" y="96"/>
                  <a:pt x="15" y="63"/>
                  <a:pt x="46" y="38"/>
                </a:cubicBezTo>
                <a:cubicBezTo>
                  <a:pt x="76" y="12"/>
                  <a:pt x="116" y="0"/>
                  <a:pt x="164" y="0"/>
                </a:cubicBezTo>
                <a:cubicBezTo>
                  <a:pt x="212" y="0"/>
                  <a:pt x="250" y="11"/>
                  <a:pt x="279" y="33"/>
                </a:cubicBezTo>
                <a:cubicBezTo>
                  <a:pt x="309" y="55"/>
                  <a:pt x="324" y="88"/>
                  <a:pt x="327" y="132"/>
                </a:cubicBezTo>
                <a:cubicBezTo>
                  <a:pt x="225" y="132"/>
                  <a:pt x="225" y="132"/>
                  <a:pt x="225" y="132"/>
                </a:cubicBezTo>
                <a:cubicBezTo>
                  <a:pt x="223" y="115"/>
                  <a:pt x="217" y="101"/>
                  <a:pt x="205" y="90"/>
                </a:cubicBezTo>
                <a:cubicBezTo>
                  <a:pt x="194" y="80"/>
                  <a:pt x="178" y="75"/>
                  <a:pt x="160" y="7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/>
        </p:spPr>
        <p:txBody>
          <a:bodyPr/>
          <a:lstStyle/>
          <a:p>
            <a:endParaRPr lang="en-ID" sz="3599" dirty="0">
              <a:latin typeface="+mj-lt"/>
            </a:endParaRPr>
          </a:p>
        </p:txBody>
      </p:sp>
      <p:sp>
        <p:nvSpPr>
          <p:cNvPr id="9" name="Freeform 16">
            <a:extLst>
              <a:ext uri="{FF2B5EF4-FFF2-40B4-BE49-F238E27FC236}">
                <a16:creationId xmlns:a16="http://schemas.microsoft.com/office/drawing/2014/main" id="{5A67FDA2-AEAA-EF4B-ADC2-9BDC9322BF55}"/>
              </a:ext>
            </a:extLst>
          </p:cNvPr>
          <p:cNvSpPr>
            <a:spLocks/>
          </p:cNvSpPr>
          <p:nvPr/>
        </p:nvSpPr>
        <p:spPr bwMode="auto">
          <a:xfrm>
            <a:off x="3866902" y="4160371"/>
            <a:ext cx="2121268" cy="1490078"/>
          </a:xfrm>
          <a:custGeom>
            <a:avLst/>
            <a:gdLst>
              <a:gd name="T0" fmla="*/ 1801374 w 1078"/>
              <a:gd name="T1" fmla="*/ 0 h 757"/>
              <a:gd name="T2" fmla="*/ 2122274 w 1078"/>
              <a:gd name="T3" fmla="*/ 0 h 757"/>
              <a:gd name="T4" fmla="*/ 1691126 w 1078"/>
              <a:gd name="T5" fmla="*/ 1490316 h 757"/>
              <a:gd name="T6" fmla="*/ 1350538 w 1078"/>
              <a:gd name="T7" fmla="*/ 1490316 h 757"/>
              <a:gd name="T8" fmla="*/ 1063106 w 1078"/>
              <a:gd name="T9" fmla="*/ 450835 h 757"/>
              <a:gd name="T10" fmla="*/ 763861 w 1078"/>
              <a:gd name="T11" fmla="*/ 1490316 h 757"/>
              <a:gd name="T12" fmla="*/ 423274 w 1078"/>
              <a:gd name="T13" fmla="*/ 1490316 h 757"/>
              <a:gd name="T14" fmla="*/ 0 w 1078"/>
              <a:gd name="T15" fmla="*/ 0 h 757"/>
              <a:gd name="T16" fmla="*/ 318932 w 1078"/>
              <a:gd name="T17" fmla="*/ 0 h 757"/>
              <a:gd name="T18" fmla="*/ 606364 w 1078"/>
              <a:gd name="T19" fmla="*/ 1151697 h 757"/>
              <a:gd name="T20" fmla="*/ 909546 w 1078"/>
              <a:gd name="T21" fmla="*/ 0 h 757"/>
              <a:gd name="T22" fmla="*/ 1246196 w 1078"/>
              <a:gd name="T23" fmla="*/ 0 h 757"/>
              <a:gd name="T24" fmla="*/ 1529691 w 1078"/>
              <a:gd name="T25" fmla="*/ 1141854 h 757"/>
              <a:gd name="T26" fmla="*/ 1801374 w 1078"/>
              <a:gd name="T27" fmla="*/ 0 h 757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078" h="757">
                <a:moveTo>
                  <a:pt x="915" y="0"/>
                </a:moveTo>
                <a:lnTo>
                  <a:pt x="1078" y="0"/>
                </a:lnTo>
                <a:lnTo>
                  <a:pt x="859" y="757"/>
                </a:lnTo>
                <a:lnTo>
                  <a:pt x="686" y="757"/>
                </a:lnTo>
                <a:lnTo>
                  <a:pt x="540" y="229"/>
                </a:lnTo>
                <a:lnTo>
                  <a:pt x="388" y="757"/>
                </a:lnTo>
                <a:lnTo>
                  <a:pt x="215" y="757"/>
                </a:lnTo>
                <a:lnTo>
                  <a:pt x="0" y="0"/>
                </a:lnTo>
                <a:lnTo>
                  <a:pt x="162" y="0"/>
                </a:lnTo>
                <a:lnTo>
                  <a:pt x="308" y="585"/>
                </a:lnTo>
                <a:lnTo>
                  <a:pt x="462" y="0"/>
                </a:lnTo>
                <a:lnTo>
                  <a:pt x="633" y="0"/>
                </a:lnTo>
                <a:lnTo>
                  <a:pt x="777" y="580"/>
                </a:lnTo>
                <a:lnTo>
                  <a:pt x="915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/>
        </p:spPr>
        <p:txBody>
          <a:bodyPr/>
          <a:lstStyle/>
          <a:p>
            <a:endParaRPr lang="en-ID" sz="3599" dirty="0">
              <a:latin typeface="+mj-lt"/>
            </a:endParaRPr>
          </a:p>
        </p:txBody>
      </p:sp>
      <p:sp>
        <p:nvSpPr>
          <p:cNvPr id="34" name="Freeform 33">
            <a:extLst>
              <a:ext uri="{FF2B5EF4-FFF2-40B4-BE49-F238E27FC236}">
                <a16:creationId xmlns:a16="http://schemas.microsoft.com/office/drawing/2014/main" id="{C800439A-7712-664C-A9AF-46413812E287}"/>
              </a:ext>
            </a:extLst>
          </p:cNvPr>
          <p:cNvSpPr>
            <a:spLocks/>
          </p:cNvSpPr>
          <p:nvPr/>
        </p:nvSpPr>
        <p:spPr bwMode="auto">
          <a:xfrm>
            <a:off x="4189619" y="4160371"/>
            <a:ext cx="1954007" cy="1958557"/>
          </a:xfrm>
          <a:custGeom>
            <a:avLst/>
            <a:gdLst>
              <a:gd name="connsiteX0" fmla="*/ 3597103 w 3908013"/>
              <a:gd name="connsiteY0" fmla="*/ 11808 h 3917114"/>
              <a:gd name="connsiteX1" fmla="*/ 3908013 w 3908013"/>
              <a:gd name="connsiteY1" fmla="*/ 322815 h 3917114"/>
              <a:gd name="connsiteX2" fmla="*/ 3908013 w 3908013"/>
              <a:gd name="connsiteY2" fmla="*/ 3917114 h 3917114"/>
              <a:gd name="connsiteX3" fmla="*/ 1145248 w 3908013"/>
              <a:gd name="connsiteY3" fmla="*/ 3917114 h 3917114"/>
              <a:gd name="connsiteX4" fmla="*/ 204649 w 3908013"/>
              <a:gd name="connsiteY4" fmla="*/ 2980156 h 3917114"/>
              <a:gd name="connsiteX5" fmla="*/ 881566 w 3908013"/>
              <a:gd name="connsiteY5" fmla="*/ 2980156 h 3917114"/>
              <a:gd name="connsiteX6" fmla="*/ 1479771 w 3908013"/>
              <a:gd name="connsiteY6" fmla="*/ 901525 h 3917114"/>
              <a:gd name="connsiteX7" fmla="*/ 2054363 w 3908013"/>
              <a:gd name="connsiteY7" fmla="*/ 2980156 h 3917114"/>
              <a:gd name="connsiteX8" fmla="*/ 2735215 w 3908013"/>
              <a:gd name="connsiteY8" fmla="*/ 2980156 h 3917114"/>
              <a:gd name="connsiteX9" fmla="*/ 11807 w 3908013"/>
              <a:gd name="connsiteY9" fmla="*/ 7873 h 3917114"/>
              <a:gd name="connsiteX10" fmla="*/ 924855 w 3908013"/>
              <a:gd name="connsiteY10" fmla="*/ 925147 h 3917114"/>
              <a:gd name="connsiteX11" fmla="*/ 566720 w 3908013"/>
              <a:gd name="connsiteY11" fmla="*/ 2303026 h 3917114"/>
              <a:gd name="connsiteX12" fmla="*/ 0 w 3908013"/>
              <a:gd name="connsiteY12" fmla="*/ 23620 h 3917114"/>
              <a:gd name="connsiteX13" fmla="*/ 1845779 w 3908013"/>
              <a:gd name="connsiteY13" fmla="*/ 0 h 3917114"/>
              <a:gd name="connsiteX14" fmla="*/ 2747022 w 3908013"/>
              <a:gd name="connsiteY14" fmla="*/ 889716 h 3917114"/>
              <a:gd name="connsiteX15" fmla="*/ 2412499 w 3908013"/>
              <a:gd name="connsiteY15" fmla="*/ 2283343 h 3917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908013" h="3917114">
                <a:moveTo>
                  <a:pt x="3597103" y="11808"/>
                </a:moveTo>
                <a:lnTo>
                  <a:pt x="3908013" y="322815"/>
                </a:lnTo>
                <a:lnTo>
                  <a:pt x="3908013" y="3917114"/>
                </a:lnTo>
                <a:lnTo>
                  <a:pt x="1145248" y="3917114"/>
                </a:lnTo>
                <a:lnTo>
                  <a:pt x="204649" y="2980156"/>
                </a:lnTo>
                <a:lnTo>
                  <a:pt x="881566" y="2980156"/>
                </a:lnTo>
                <a:lnTo>
                  <a:pt x="1479771" y="901525"/>
                </a:lnTo>
                <a:lnTo>
                  <a:pt x="2054363" y="2980156"/>
                </a:lnTo>
                <a:lnTo>
                  <a:pt x="2735215" y="2980156"/>
                </a:lnTo>
                <a:close/>
                <a:moveTo>
                  <a:pt x="11807" y="7873"/>
                </a:moveTo>
                <a:lnTo>
                  <a:pt x="924855" y="925147"/>
                </a:lnTo>
                <a:lnTo>
                  <a:pt x="566720" y="2303026"/>
                </a:lnTo>
                <a:lnTo>
                  <a:pt x="0" y="23620"/>
                </a:lnTo>
                <a:close/>
                <a:moveTo>
                  <a:pt x="1845779" y="0"/>
                </a:moveTo>
                <a:lnTo>
                  <a:pt x="2747022" y="889716"/>
                </a:lnTo>
                <a:lnTo>
                  <a:pt x="2412499" y="2283343"/>
                </a:lnTo>
                <a:close/>
              </a:path>
            </a:pathLst>
          </a:custGeom>
          <a:solidFill>
            <a:schemeClr val="tx1">
              <a:alpha val="2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>
              <a:defRPr/>
            </a:pPr>
            <a:endParaRPr lang="id-ID" sz="3599" dirty="0">
              <a:latin typeface="Roboto Light" panose="02000000000000000000" pitchFamily="2" charset="0"/>
            </a:endParaRPr>
          </a:p>
        </p:txBody>
      </p:sp>
      <p:sp>
        <p:nvSpPr>
          <p:cNvPr id="16" name="Freeform 10">
            <a:extLst>
              <a:ext uri="{FF2B5EF4-FFF2-40B4-BE49-F238E27FC236}">
                <a16:creationId xmlns:a16="http://schemas.microsoft.com/office/drawing/2014/main" id="{ECE2A7FB-8CAF-DB4D-A8D7-EFFF02583104}"/>
              </a:ext>
            </a:extLst>
          </p:cNvPr>
          <p:cNvSpPr>
            <a:spLocks noEditPoints="1"/>
          </p:cNvSpPr>
          <p:nvPr/>
        </p:nvSpPr>
        <p:spPr bwMode="auto">
          <a:xfrm>
            <a:off x="6600666" y="1743221"/>
            <a:ext cx="1525271" cy="1526999"/>
          </a:xfrm>
          <a:custGeom>
            <a:avLst/>
            <a:gdLst>
              <a:gd name="T0" fmla="*/ 762877 w 474"/>
              <a:gd name="T1" fmla="*/ 1527723 h 475"/>
              <a:gd name="T2" fmla="*/ 222103 w 474"/>
              <a:gd name="T3" fmla="*/ 1312234 h 475"/>
              <a:gd name="T4" fmla="*/ 0 w 474"/>
              <a:gd name="T5" fmla="*/ 762253 h 475"/>
              <a:gd name="T6" fmla="*/ 222103 w 474"/>
              <a:gd name="T7" fmla="*/ 215489 h 475"/>
              <a:gd name="T8" fmla="*/ 762877 w 474"/>
              <a:gd name="T9" fmla="*/ 0 h 475"/>
              <a:gd name="T10" fmla="*/ 1306869 w 474"/>
              <a:gd name="T11" fmla="*/ 215489 h 475"/>
              <a:gd name="T12" fmla="*/ 1525754 w 474"/>
              <a:gd name="T13" fmla="*/ 762253 h 475"/>
              <a:gd name="T14" fmla="*/ 1306869 w 474"/>
              <a:gd name="T15" fmla="*/ 1312234 h 475"/>
              <a:gd name="T16" fmla="*/ 762877 w 474"/>
              <a:gd name="T17" fmla="*/ 1527723 h 475"/>
              <a:gd name="T18" fmla="*/ 1091204 w 474"/>
              <a:gd name="T19" fmla="*/ 1119258 h 475"/>
              <a:gd name="T20" fmla="*/ 1216741 w 474"/>
              <a:gd name="T21" fmla="*/ 762253 h 475"/>
              <a:gd name="T22" fmla="*/ 1091204 w 474"/>
              <a:gd name="T23" fmla="*/ 408465 h 475"/>
              <a:gd name="T24" fmla="*/ 762877 w 474"/>
              <a:gd name="T25" fmla="*/ 276598 h 475"/>
              <a:gd name="T26" fmla="*/ 434550 w 474"/>
              <a:gd name="T27" fmla="*/ 408465 h 475"/>
              <a:gd name="T28" fmla="*/ 305795 w 474"/>
              <a:gd name="T29" fmla="*/ 762253 h 475"/>
              <a:gd name="T30" fmla="*/ 434550 w 474"/>
              <a:gd name="T31" fmla="*/ 1119258 h 475"/>
              <a:gd name="T32" fmla="*/ 762877 w 474"/>
              <a:gd name="T33" fmla="*/ 1251125 h 475"/>
              <a:gd name="T34" fmla="*/ 1091204 w 474"/>
              <a:gd name="T35" fmla="*/ 1119258 h 47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474" h="475">
                <a:moveTo>
                  <a:pt x="237" y="475"/>
                </a:moveTo>
                <a:cubicBezTo>
                  <a:pt x="170" y="475"/>
                  <a:pt x="114" y="452"/>
                  <a:pt x="69" y="408"/>
                </a:cubicBezTo>
                <a:cubicBezTo>
                  <a:pt x="23" y="363"/>
                  <a:pt x="0" y="306"/>
                  <a:pt x="0" y="237"/>
                </a:cubicBezTo>
                <a:cubicBezTo>
                  <a:pt x="0" y="169"/>
                  <a:pt x="23" y="112"/>
                  <a:pt x="69" y="67"/>
                </a:cubicBezTo>
                <a:cubicBezTo>
                  <a:pt x="115" y="23"/>
                  <a:pt x="171" y="0"/>
                  <a:pt x="237" y="0"/>
                </a:cubicBezTo>
                <a:cubicBezTo>
                  <a:pt x="304" y="0"/>
                  <a:pt x="360" y="23"/>
                  <a:pt x="406" y="67"/>
                </a:cubicBezTo>
                <a:cubicBezTo>
                  <a:pt x="451" y="112"/>
                  <a:pt x="474" y="169"/>
                  <a:pt x="474" y="237"/>
                </a:cubicBezTo>
                <a:cubicBezTo>
                  <a:pt x="474" y="306"/>
                  <a:pt x="451" y="363"/>
                  <a:pt x="406" y="408"/>
                </a:cubicBezTo>
                <a:cubicBezTo>
                  <a:pt x="360" y="452"/>
                  <a:pt x="304" y="475"/>
                  <a:pt x="237" y="475"/>
                </a:cubicBezTo>
                <a:close/>
                <a:moveTo>
                  <a:pt x="339" y="348"/>
                </a:moveTo>
                <a:cubicBezTo>
                  <a:pt x="365" y="320"/>
                  <a:pt x="378" y="283"/>
                  <a:pt x="378" y="237"/>
                </a:cubicBezTo>
                <a:cubicBezTo>
                  <a:pt x="378" y="191"/>
                  <a:pt x="365" y="154"/>
                  <a:pt x="339" y="127"/>
                </a:cubicBezTo>
                <a:cubicBezTo>
                  <a:pt x="313" y="100"/>
                  <a:pt x="279" y="86"/>
                  <a:pt x="237" y="86"/>
                </a:cubicBezTo>
                <a:cubicBezTo>
                  <a:pt x="195" y="86"/>
                  <a:pt x="161" y="100"/>
                  <a:pt x="135" y="127"/>
                </a:cubicBezTo>
                <a:cubicBezTo>
                  <a:pt x="108" y="155"/>
                  <a:pt x="95" y="192"/>
                  <a:pt x="95" y="237"/>
                </a:cubicBezTo>
                <a:cubicBezTo>
                  <a:pt x="95" y="283"/>
                  <a:pt x="108" y="320"/>
                  <a:pt x="135" y="348"/>
                </a:cubicBezTo>
                <a:cubicBezTo>
                  <a:pt x="161" y="375"/>
                  <a:pt x="195" y="389"/>
                  <a:pt x="237" y="389"/>
                </a:cubicBezTo>
                <a:cubicBezTo>
                  <a:pt x="279" y="389"/>
                  <a:pt x="313" y="375"/>
                  <a:pt x="339" y="348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/>
        </p:spPr>
        <p:txBody>
          <a:bodyPr/>
          <a:lstStyle/>
          <a:p>
            <a:endParaRPr lang="en-ID" sz="3599" dirty="0">
              <a:latin typeface="+mj-lt"/>
            </a:endParaRPr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643F6E52-2ADD-A846-B0D2-584A6BF3EE6A}"/>
              </a:ext>
            </a:extLst>
          </p:cNvPr>
          <p:cNvSpPr>
            <a:spLocks/>
          </p:cNvSpPr>
          <p:nvPr/>
        </p:nvSpPr>
        <p:spPr bwMode="auto">
          <a:xfrm>
            <a:off x="6901785" y="1957423"/>
            <a:ext cx="1674845" cy="1763419"/>
          </a:xfrm>
          <a:custGeom>
            <a:avLst/>
            <a:gdLst>
              <a:gd name="connsiteX0" fmla="*/ 922319 w 3349689"/>
              <a:gd name="connsiteY0" fmla="*/ 122576 h 3526837"/>
              <a:gd name="connsiteX1" fmla="*/ 1579174 w 3349689"/>
              <a:gd name="connsiteY1" fmla="*/ 386714 h 3526837"/>
              <a:gd name="connsiteX2" fmla="*/ 1830324 w 3349689"/>
              <a:gd name="connsiteY2" fmla="*/ 1095375 h 3526837"/>
              <a:gd name="connsiteX3" fmla="*/ 1579174 w 3349689"/>
              <a:gd name="connsiteY3" fmla="*/ 1810479 h 3526837"/>
              <a:gd name="connsiteX4" fmla="*/ 922319 w 3349689"/>
              <a:gd name="connsiteY4" fmla="*/ 2074616 h 3526837"/>
              <a:gd name="connsiteX5" fmla="*/ 265464 w 3349689"/>
              <a:gd name="connsiteY5" fmla="*/ 1810479 h 3526837"/>
              <a:gd name="connsiteX6" fmla="*/ 7874 w 3349689"/>
              <a:gd name="connsiteY6" fmla="*/ 1095375 h 3526837"/>
              <a:gd name="connsiteX7" fmla="*/ 265464 w 3349689"/>
              <a:gd name="connsiteY7" fmla="*/ 386714 h 3526837"/>
              <a:gd name="connsiteX8" fmla="*/ 922319 w 3349689"/>
              <a:gd name="connsiteY8" fmla="*/ 122576 h 3526837"/>
              <a:gd name="connsiteX9" fmla="*/ 2020082 w 3349689"/>
              <a:gd name="connsiteY9" fmla="*/ 11493 h 3526837"/>
              <a:gd name="connsiteX10" fmla="*/ 2020615 w 3349689"/>
              <a:gd name="connsiteY10" fmla="*/ 12055 h 3526837"/>
              <a:gd name="connsiteX11" fmla="*/ 3349689 w 3349689"/>
              <a:gd name="connsiteY11" fmla="*/ 1338780 h 3526837"/>
              <a:gd name="connsiteX12" fmla="*/ 3349689 w 3349689"/>
              <a:gd name="connsiteY12" fmla="*/ 3526837 h 3526837"/>
              <a:gd name="connsiteX13" fmla="*/ 1191717 w 3349689"/>
              <a:gd name="connsiteY13" fmla="*/ 3526837 h 3526837"/>
              <a:gd name="connsiteX14" fmla="*/ 0 w 3349689"/>
              <a:gd name="connsiteY14" fmla="*/ 2329841 h 3526837"/>
              <a:gd name="connsiteX15" fmla="*/ 921165 w 3349689"/>
              <a:gd name="connsiteY15" fmla="*/ 2625872 h 3526837"/>
              <a:gd name="connsiteX16" fmla="*/ 2009814 w 3349689"/>
              <a:gd name="connsiteY16" fmla="*/ 2194696 h 3526837"/>
              <a:gd name="connsiteX17" fmla="*/ 2447851 w 3349689"/>
              <a:gd name="connsiteY17" fmla="*/ 1094232 h 3526837"/>
              <a:gd name="connsiteX18" fmla="*/ 2111862 w 3349689"/>
              <a:gd name="connsiteY18" fmla="*/ 112409 h 3526837"/>
              <a:gd name="connsiteX19" fmla="*/ 2009814 w 3349689"/>
              <a:gd name="connsiteY19" fmla="*/ 203 h 3526837"/>
              <a:gd name="connsiteX20" fmla="*/ 2020082 w 3349689"/>
              <a:gd name="connsiteY20" fmla="*/ 11493 h 3526837"/>
              <a:gd name="connsiteX21" fmla="*/ 2011391 w 3349689"/>
              <a:gd name="connsiteY21" fmla="*/ 2345 h 3526837"/>
              <a:gd name="connsiteX22" fmla="*/ 2009814 w 3349689"/>
              <a:gd name="connsiteY22" fmla="*/ 203 h 3526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349689" h="3526837">
                <a:moveTo>
                  <a:pt x="922319" y="122576"/>
                </a:moveTo>
                <a:cubicBezTo>
                  <a:pt x="1192789" y="122576"/>
                  <a:pt x="1411740" y="212770"/>
                  <a:pt x="1579174" y="386714"/>
                </a:cubicBezTo>
                <a:cubicBezTo>
                  <a:pt x="1746607" y="560658"/>
                  <a:pt x="1830324" y="799026"/>
                  <a:pt x="1830324" y="1095375"/>
                </a:cubicBezTo>
                <a:cubicBezTo>
                  <a:pt x="1830324" y="1391724"/>
                  <a:pt x="1746607" y="1630092"/>
                  <a:pt x="1579174" y="1810479"/>
                </a:cubicBezTo>
                <a:cubicBezTo>
                  <a:pt x="1411740" y="1984423"/>
                  <a:pt x="1192789" y="2074616"/>
                  <a:pt x="922319" y="2074616"/>
                </a:cubicBezTo>
                <a:cubicBezTo>
                  <a:pt x="651849" y="2074616"/>
                  <a:pt x="432898" y="1984423"/>
                  <a:pt x="265464" y="1810479"/>
                </a:cubicBezTo>
                <a:cubicBezTo>
                  <a:pt x="91591" y="1630092"/>
                  <a:pt x="7874" y="1391724"/>
                  <a:pt x="7874" y="1095375"/>
                </a:cubicBezTo>
                <a:cubicBezTo>
                  <a:pt x="7874" y="805468"/>
                  <a:pt x="91591" y="567100"/>
                  <a:pt x="265464" y="386714"/>
                </a:cubicBezTo>
                <a:cubicBezTo>
                  <a:pt x="432898" y="212770"/>
                  <a:pt x="651849" y="122576"/>
                  <a:pt x="922319" y="122576"/>
                </a:cubicBezTo>
                <a:close/>
                <a:moveTo>
                  <a:pt x="2020082" y="11493"/>
                </a:moveTo>
                <a:lnTo>
                  <a:pt x="2020615" y="12055"/>
                </a:lnTo>
                <a:cubicBezTo>
                  <a:pt x="2149418" y="145328"/>
                  <a:pt x="3349689" y="1338780"/>
                  <a:pt x="3349689" y="1338780"/>
                </a:cubicBezTo>
                <a:cubicBezTo>
                  <a:pt x="3349689" y="1338780"/>
                  <a:pt x="3349689" y="1338780"/>
                  <a:pt x="3349689" y="3526837"/>
                </a:cubicBezTo>
                <a:cubicBezTo>
                  <a:pt x="3349689" y="3526837"/>
                  <a:pt x="3349689" y="3526837"/>
                  <a:pt x="1191717" y="3526837"/>
                </a:cubicBezTo>
                <a:cubicBezTo>
                  <a:pt x="1191717" y="3526837"/>
                  <a:pt x="1191717" y="3526837"/>
                  <a:pt x="0" y="2329841"/>
                </a:cubicBezTo>
                <a:cubicBezTo>
                  <a:pt x="257668" y="2522905"/>
                  <a:pt x="566871" y="2625872"/>
                  <a:pt x="921165" y="2625872"/>
                </a:cubicBezTo>
                <a:cubicBezTo>
                  <a:pt x="1352759" y="2625872"/>
                  <a:pt x="1713495" y="2477857"/>
                  <a:pt x="2009814" y="2194696"/>
                </a:cubicBezTo>
                <a:cubicBezTo>
                  <a:pt x="2299691" y="1905101"/>
                  <a:pt x="2447851" y="1538279"/>
                  <a:pt x="2447851" y="1094232"/>
                </a:cubicBezTo>
                <a:cubicBezTo>
                  <a:pt x="2447851" y="711322"/>
                  <a:pt x="2334416" y="382611"/>
                  <a:pt x="2111862" y="112409"/>
                </a:cubicBezTo>
                <a:close/>
                <a:moveTo>
                  <a:pt x="2009814" y="203"/>
                </a:moveTo>
                <a:lnTo>
                  <a:pt x="2020082" y="11493"/>
                </a:lnTo>
                <a:lnTo>
                  <a:pt x="2011391" y="2345"/>
                </a:lnTo>
                <a:cubicBezTo>
                  <a:pt x="2009562" y="342"/>
                  <a:pt x="2009009" y="-400"/>
                  <a:pt x="2009814" y="203"/>
                </a:cubicBezTo>
                <a:close/>
              </a:path>
            </a:pathLst>
          </a:custGeom>
          <a:solidFill>
            <a:schemeClr val="tx1">
              <a:alpha val="2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>
              <a:defRPr/>
            </a:pPr>
            <a:endParaRPr lang="id-ID" sz="3599" dirty="0">
              <a:latin typeface="Roboto Light" panose="02000000000000000000" pitchFamily="2" charset="0"/>
            </a:endParaRPr>
          </a:p>
        </p:txBody>
      </p:sp>
      <p:sp>
        <p:nvSpPr>
          <p:cNvPr id="22" name="Freeform 12">
            <a:extLst>
              <a:ext uri="{FF2B5EF4-FFF2-40B4-BE49-F238E27FC236}">
                <a16:creationId xmlns:a16="http://schemas.microsoft.com/office/drawing/2014/main" id="{74E3B91D-EFD7-AA41-BD1C-BD89BF4E7F89}"/>
              </a:ext>
            </a:extLst>
          </p:cNvPr>
          <p:cNvSpPr>
            <a:spLocks/>
          </p:cNvSpPr>
          <p:nvPr/>
        </p:nvSpPr>
        <p:spPr bwMode="auto">
          <a:xfrm>
            <a:off x="9232165" y="4162574"/>
            <a:ext cx="1104473" cy="1489610"/>
          </a:xfrm>
          <a:custGeom>
            <a:avLst/>
            <a:gdLst>
              <a:gd name="T0" fmla="*/ 0 w 561"/>
              <a:gd name="T1" fmla="*/ 232308 h 757"/>
              <a:gd name="T2" fmla="*/ 0 w 561"/>
              <a:gd name="T3" fmla="*/ 0 h 757"/>
              <a:gd name="T4" fmla="*/ 1104448 w 561"/>
              <a:gd name="T5" fmla="*/ 0 h 757"/>
              <a:gd name="T6" fmla="*/ 1104448 w 561"/>
              <a:gd name="T7" fmla="*/ 232308 h 757"/>
              <a:gd name="T8" fmla="*/ 702831 w 561"/>
              <a:gd name="T9" fmla="*/ 232308 h 757"/>
              <a:gd name="T10" fmla="*/ 702831 w 561"/>
              <a:gd name="T11" fmla="*/ 1490316 h 757"/>
              <a:gd name="T12" fmla="*/ 403586 w 561"/>
              <a:gd name="T13" fmla="*/ 1490316 h 757"/>
              <a:gd name="T14" fmla="*/ 403586 w 561"/>
              <a:gd name="T15" fmla="*/ 232308 h 757"/>
              <a:gd name="T16" fmla="*/ 0 w 561"/>
              <a:gd name="T17" fmla="*/ 232308 h 75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561" h="757">
                <a:moveTo>
                  <a:pt x="0" y="118"/>
                </a:moveTo>
                <a:lnTo>
                  <a:pt x="0" y="0"/>
                </a:lnTo>
                <a:lnTo>
                  <a:pt x="561" y="0"/>
                </a:lnTo>
                <a:lnTo>
                  <a:pt x="561" y="118"/>
                </a:lnTo>
                <a:lnTo>
                  <a:pt x="357" y="118"/>
                </a:lnTo>
                <a:lnTo>
                  <a:pt x="357" y="757"/>
                </a:lnTo>
                <a:lnTo>
                  <a:pt x="205" y="757"/>
                </a:lnTo>
                <a:lnTo>
                  <a:pt x="205" y="118"/>
                </a:lnTo>
                <a:lnTo>
                  <a:pt x="0" y="118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/>
          <a:lstStyle/>
          <a:p>
            <a:endParaRPr lang="en-ID" sz="3599" dirty="0">
              <a:latin typeface="+mj-lt"/>
            </a:endParaRPr>
          </a:p>
        </p:txBody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1B9074CF-3398-8641-A08A-80D99644F2D3}"/>
              </a:ext>
            </a:extLst>
          </p:cNvPr>
          <p:cNvSpPr>
            <a:spLocks/>
          </p:cNvSpPr>
          <p:nvPr/>
        </p:nvSpPr>
        <p:spPr bwMode="auto">
          <a:xfrm>
            <a:off x="9242010" y="4164542"/>
            <a:ext cx="1758101" cy="1955975"/>
          </a:xfrm>
          <a:custGeom>
            <a:avLst/>
            <a:gdLst>
              <a:gd name="connsiteX0" fmla="*/ 0 w 3516202"/>
              <a:gd name="connsiteY0" fmla="*/ 460462 h 3911949"/>
              <a:gd name="connsiteX1" fmla="*/ 7874 w 3516202"/>
              <a:gd name="connsiteY1" fmla="*/ 460462 h 3911949"/>
              <a:gd name="connsiteX2" fmla="*/ 787504 w 3516202"/>
              <a:gd name="connsiteY2" fmla="*/ 460462 h 3911949"/>
              <a:gd name="connsiteX3" fmla="*/ 787504 w 3516202"/>
              <a:gd name="connsiteY3" fmla="*/ 1243639 h 3911949"/>
              <a:gd name="connsiteX4" fmla="*/ 2189258 w 3516202"/>
              <a:gd name="connsiteY4" fmla="*/ 0 h 3911949"/>
              <a:gd name="connsiteX5" fmla="*/ 3516202 w 3516202"/>
              <a:gd name="connsiteY5" fmla="*/ 1326285 h 3911949"/>
              <a:gd name="connsiteX6" fmla="*/ 3516202 w 3516202"/>
              <a:gd name="connsiteY6" fmla="*/ 3911949 h 3911949"/>
              <a:gd name="connsiteX7" fmla="*/ 1740382 w 3516202"/>
              <a:gd name="connsiteY7" fmla="*/ 3911949 h 3911949"/>
              <a:gd name="connsiteX8" fmla="*/ 799316 w 3516202"/>
              <a:gd name="connsiteY8" fmla="*/ 2975285 h 3911949"/>
              <a:gd name="connsiteX9" fmla="*/ 1386006 w 3516202"/>
              <a:gd name="connsiteY9" fmla="*/ 2975285 h 3911949"/>
              <a:gd name="connsiteX10" fmla="*/ 1386006 w 3516202"/>
              <a:gd name="connsiteY10" fmla="*/ 460461 h 3911949"/>
              <a:gd name="connsiteX11" fmla="*/ 2189258 w 3516202"/>
              <a:gd name="connsiteY11" fmla="*/ 460461 h 3911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516202" h="3911949">
                <a:moveTo>
                  <a:pt x="0" y="460462"/>
                </a:moveTo>
                <a:lnTo>
                  <a:pt x="7874" y="460462"/>
                </a:lnTo>
                <a:lnTo>
                  <a:pt x="787504" y="460462"/>
                </a:lnTo>
                <a:lnTo>
                  <a:pt x="787504" y="1243639"/>
                </a:lnTo>
                <a:close/>
                <a:moveTo>
                  <a:pt x="2189258" y="0"/>
                </a:moveTo>
                <a:lnTo>
                  <a:pt x="3516202" y="1326285"/>
                </a:lnTo>
                <a:lnTo>
                  <a:pt x="3516202" y="3911949"/>
                </a:lnTo>
                <a:lnTo>
                  <a:pt x="1740382" y="3911949"/>
                </a:lnTo>
                <a:lnTo>
                  <a:pt x="799316" y="2975285"/>
                </a:lnTo>
                <a:lnTo>
                  <a:pt x="1386006" y="2975285"/>
                </a:lnTo>
                <a:lnTo>
                  <a:pt x="1386006" y="460461"/>
                </a:lnTo>
                <a:lnTo>
                  <a:pt x="2189258" y="460461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xtLst/>
        </p:spPr>
        <p:txBody>
          <a:bodyPr wrap="square">
            <a:noAutofit/>
          </a:bodyPr>
          <a:lstStyle/>
          <a:p>
            <a:pPr>
              <a:defRPr/>
            </a:pPr>
            <a:endParaRPr lang="id-ID" sz="3599" dirty="0">
              <a:latin typeface="Roboto Light" panose="02000000000000000000" pitchFamily="2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0C601B9-E797-DD4A-B2E6-1FA1FBE5A551}"/>
              </a:ext>
            </a:extLst>
          </p:cNvPr>
          <p:cNvSpPr txBox="1"/>
          <p:nvPr/>
        </p:nvSpPr>
        <p:spPr>
          <a:xfrm>
            <a:off x="4296647" y="1582433"/>
            <a:ext cx="1270477" cy="52322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2800" b="1" dirty="0">
                <a:solidFill>
                  <a:schemeClr val="accent2"/>
                </a:solidFill>
                <a:ea typeface="League Spartan" charset="0"/>
                <a:cs typeface="Poppins" pitchFamily="2" charset="77"/>
              </a:rPr>
              <a:t>W</a:t>
            </a:r>
            <a:r>
              <a:rPr lang="en-US" sz="1700" b="1" dirty="0">
                <a:solidFill>
                  <a:schemeClr val="accent2"/>
                </a:solidFill>
                <a:latin typeface="+mj-lt"/>
                <a:ea typeface="League Spartan" charset="0"/>
                <a:cs typeface="Poppins" pitchFamily="2" charset="77"/>
              </a:rPr>
              <a:t>EAKNESS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B1E0774-8617-1C41-95F6-C8D77E6D158E}"/>
              </a:ext>
            </a:extLst>
          </p:cNvPr>
          <p:cNvSpPr txBox="1"/>
          <p:nvPr/>
        </p:nvSpPr>
        <p:spPr>
          <a:xfrm>
            <a:off x="1983511" y="3908765"/>
            <a:ext cx="1196674" cy="58477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200" b="1" dirty="0">
                <a:solidFill>
                  <a:schemeClr val="accent1"/>
                </a:solidFill>
                <a:ea typeface="League Spartan" charset="0"/>
                <a:cs typeface="Poppins" pitchFamily="2" charset="77"/>
              </a:rPr>
              <a:t>S</a:t>
            </a:r>
            <a:r>
              <a:rPr lang="en-US" sz="1700" b="1" dirty="0">
                <a:solidFill>
                  <a:schemeClr val="accent1"/>
                </a:solidFill>
                <a:latin typeface="+mj-lt"/>
                <a:ea typeface="League Spartan" charset="0"/>
                <a:cs typeface="Poppins" pitchFamily="2" charset="77"/>
              </a:rPr>
              <a:t>TRENGTH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9D2B2CB-6115-C944-9726-6DF0D3A23A68}"/>
              </a:ext>
            </a:extLst>
          </p:cNvPr>
          <p:cNvSpPr txBox="1"/>
          <p:nvPr/>
        </p:nvSpPr>
        <p:spPr>
          <a:xfrm>
            <a:off x="6596435" y="4013138"/>
            <a:ext cx="1519455" cy="52322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2800" b="1" dirty="0">
                <a:solidFill>
                  <a:schemeClr val="accent3"/>
                </a:solidFill>
                <a:ea typeface="League Spartan" charset="0"/>
                <a:cs typeface="Poppins" pitchFamily="2" charset="77"/>
              </a:rPr>
              <a:t>O</a:t>
            </a:r>
            <a:r>
              <a:rPr lang="en-US" sz="1700" b="1" dirty="0">
                <a:solidFill>
                  <a:schemeClr val="accent3"/>
                </a:solidFill>
                <a:latin typeface="+mj-lt"/>
                <a:ea typeface="League Spartan" charset="0"/>
                <a:cs typeface="Poppins" pitchFamily="2" charset="77"/>
              </a:rPr>
              <a:t>PPORTUNITY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F257081-1338-8849-B659-108C3FBC6BF0}"/>
              </a:ext>
            </a:extLst>
          </p:cNvPr>
          <p:cNvSpPr txBox="1"/>
          <p:nvPr/>
        </p:nvSpPr>
        <p:spPr>
          <a:xfrm>
            <a:off x="9334634" y="1582433"/>
            <a:ext cx="910891" cy="52322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2800" b="1" dirty="0">
                <a:solidFill>
                  <a:schemeClr val="accent4"/>
                </a:solidFill>
                <a:ea typeface="League Spartan" charset="0"/>
                <a:cs typeface="Poppins" pitchFamily="2" charset="77"/>
              </a:rPr>
              <a:t>T</a:t>
            </a:r>
            <a:r>
              <a:rPr lang="en-US" sz="1700" b="1" dirty="0">
                <a:solidFill>
                  <a:schemeClr val="accent4"/>
                </a:solidFill>
                <a:latin typeface="+mj-lt"/>
                <a:ea typeface="League Spartan" charset="0"/>
                <a:cs typeface="Poppins" pitchFamily="2" charset="77"/>
              </a:rPr>
              <a:t>HREAT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183711" y="184608"/>
            <a:ext cx="58480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SWOT </a:t>
            </a: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SLIDE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A84BEB6-702D-D541-9816-84E6FC47FF6F}"/>
              </a:ext>
            </a:extLst>
          </p:cNvPr>
          <p:cNvSpPr txBox="1"/>
          <p:nvPr/>
        </p:nvSpPr>
        <p:spPr>
          <a:xfrm>
            <a:off x="4677015" y="745021"/>
            <a:ext cx="2861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300" dirty="0">
                <a:solidFill>
                  <a:schemeClr val="bg1">
                    <a:lumMod val="65000"/>
                  </a:schemeClr>
                </a:solidFill>
                <a:latin typeface="+mj-lt"/>
                <a:cs typeface="Poppins Light" pitchFamily="2" charset="77"/>
              </a:rPr>
              <a:t>WRITE YOUR SUBTITLE HERE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017403" y="1979551"/>
            <a:ext cx="194309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690156" y="4522011"/>
            <a:ext cx="194309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391753" y="4385666"/>
            <a:ext cx="194309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</a:p>
        </p:txBody>
      </p:sp>
      <p:sp>
        <p:nvSpPr>
          <p:cNvPr id="29" name="Rectangle 28"/>
          <p:cNvSpPr/>
          <p:nvPr/>
        </p:nvSpPr>
        <p:spPr>
          <a:xfrm>
            <a:off x="8835080" y="1957423"/>
            <a:ext cx="194309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9975" y="4714240"/>
            <a:ext cx="1188764" cy="2056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996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-21866" y="-26714"/>
            <a:ext cx="12235732" cy="6870787"/>
          </a:xfrm>
          <a:prstGeom prst="rect">
            <a:avLst/>
          </a:prstGeom>
        </p:spPr>
      </p:pic>
      <p:sp>
        <p:nvSpPr>
          <p:cNvPr id="4" name="Rectangle 8">
            <a:extLst>
              <a:ext uri="{FF2B5EF4-FFF2-40B4-BE49-F238E27FC236}">
                <a16:creationId xmlns:a16="http://schemas.microsoft.com/office/drawing/2014/main" id="{4278A4C1-C3F1-834F-8087-5B159FFE1F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3489" y="1294185"/>
            <a:ext cx="2426656" cy="2426656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9pPr>
          </a:lstStyle>
          <a:p>
            <a:pPr eaLnBrk="1" hangingPunct="1"/>
            <a:endParaRPr lang="id-ID" altLang="en-US" sz="3599" dirty="0">
              <a:latin typeface="Roboto Light" panose="02000000000000000000" pitchFamily="2" charset="0"/>
            </a:endParaRPr>
          </a:p>
        </p:txBody>
      </p:sp>
      <p:sp>
        <p:nvSpPr>
          <p:cNvPr id="5" name="Freeform 9">
            <a:extLst>
              <a:ext uri="{FF2B5EF4-FFF2-40B4-BE49-F238E27FC236}">
                <a16:creationId xmlns:a16="http://schemas.microsoft.com/office/drawing/2014/main" id="{CCA0B1E9-55A3-C84F-8B0F-360F7C678D33}"/>
              </a:ext>
            </a:extLst>
          </p:cNvPr>
          <p:cNvSpPr>
            <a:spLocks/>
          </p:cNvSpPr>
          <p:nvPr/>
        </p:nvSpPr>
        <p:spPr bwMode="auto">
          <a:xfrm>
            <a:off x="2104343" y="1983016"/>
            <a:ext cx="1615802" cy="1737825"/>
          </a:xfrm>
          <a:custGeom>
            <a:avLst/>
            <a:gdLst>
              <a:gd name="T0" fmla="*/ 872552 w 502"/>
              <a:gd name="T1" fmla="*/ 0 h 540"/>
              <a:gd name="T2" fmla="*/ 917628 w 502"/>
              <a:gd name="T3" fmla="*/ 186714 h 540"/>
              <a:gd name="T4" fmla="*/ 589214 w 502"/>
              <a:gd name="T5" fmla="*/ 186714 h 540"/>
              <a:gd name="T6" fmla="*/ 524819 w 502"/>
              <a:gd name="T7" fmla="*/ 51507 h 540"/>
              <a:gd name="T8" fmla="*/ 379930 w 502"/>
              <a:gd name="T9" fmla="*/ 3219 h 540"/>
              <a:gd name="T10" fmla="*/ 231822 w 502"/>
              <a:gd name="T11" fmla="*/ 48288 h 540"/>
              <a:gd name="T12" fmla="*/ 177086 w 502"/>
              <a:gd name="T13" fmla="*/ 177057 h 540"/>
              <a:gd name="T14" fmla="*/ 218943 w 502"/>
              <a:gd name="T15" fmla="*/ 302606 h 540"/>
              <a:gd name="T16" fmla="*/ 328414 w 502"/>
              <a:gd name="T17" fmla="*/ 373429 h 540"/>
              <a:gd name="T18" fmla="*/ 476523 w 502"/>
              <a:gd name="T19" fmla="*/ 415278 h 540"/>
              <a:gd name="T20" fmla="*/ 640730 w 502"/>
              <a:gd name="T21" fmla="*/ 463567 h 540"/>
              <a:gd name="T22" fmla="*/ 788839 w 502"/>
              <a:gd name="T23" fmla="*/ 531170 h 540"/>
              <a:gd name="T24" fmla="*/ 898310 w 502"/>
              <a:gd name="T25" fmla="*/ 650281 h 540"/>
              <a:gd name="T26" fmla="*/ 940167 w 502"/>
              <a:gd name="T27" fmla="*/ 840215 h 540"/>
              <a:gd name="T28" fmla="*/ 795278 w 502"/>
              <a:gd name="T29" fmla="*/ 1155697 h 540"/>
              <a:gd name="T30" fmla="*/ 405688 w 502"/>
              <a:gd name="T31" fmla="*/ 1287685 h 540"/>
              <a:gd name="T32" fmla="*/ 12879 w 502"/>
              <a:gd name="T33" fmla="*/ 1175013 h 540"/>
              <a:gd name="T34" fmla="*/ 0 w 502"/>
              <a:gd name="T35" fmla="*/ 1162136 h 540"/>
              <a:gd name="T36" fmla="*/ 576335 w 502"/>
              <a:gd name="T37" fmla="*/ 1738375 h 540"/>
              <a:gd name="T38" fmla="*/ 1616314 w 502"/>
              <a:gd name="T39" fmla="*/ 1738375 h 540"/>
              <a:gd name="T40" fmla="*/ 1616314 w 502"/>
              <a:gd name="T41" fmla="*/ 743638 h 540"/>
              <a:gd name="T42" fmla="*/ 872552 w 502"/>
              <a:gd name="T43" fmla="*/ 0 h 54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502" h="540">
                <a:moveTo>
                  <a:pt x="271" y="0"/>
                </a:moveTo>
                <a:cubicBezTo>
                  <a:pt x="279" y="17"/>
                  <a:pt x="284" y="36"/>
                  <a:pt x="285" y="58"/>
                </a:cubicBezTo>
                <a:cubicBezTo>
                  <a:pt x="183" y="58"/>
                  <a:pt x="183" y="58"/>
                  <a:pt x="183" y="58"/>
                </a:cubicBezTo>
                <a:cubicBezTo>
                  <a:pt x="181" y="41"/>
                  <a:pt x="175" y="27"/>
                  <a:pt x="163" y="16"/>
                </a:cubicBezTo>
                <a:cubicBezTo>
                  <a:pt x="152" y="6"/>
                  <a:pt x="136" y="1"/>
                  <a:pt x="118" y="1"/>
                </a:cubicBezTo>
                <a:cubicBezTo>
                  <a:pt x="99" y="1"/>
                  <a:pt x="84" y="6"/>
                  <a:pt x="72" y="15"/>
                </a:cubicBezTo>
                <a:cubicBezTo>
                  <a:pt x="61" y="25"/>
                  <a:pt x="55" y="38"/>
                  <a:pt x="55" y="55"/>
                </a:cubicBezTo>
                <a:cubicBezTo>
                  <a:pt x="55" y="71"/>
                  <a:pt x="59" y="84"/>
                  <a:pt x="68" y="94"/>
                </a:cubicBezTo>
                <a:cubicBezTo>
                  <a:pt x="76" y="103"/>
                  <a:pt x="88" y="111"/>
                  <a:pt x="102" y="116"/>
                </a:cubicBezTo>
                <a:cubicBezTo>
                  <a:pt x="116" y="121"/>
                  <a:pt x="132" y="125"/>
                  <a:pt x="148" y="129"/>
                </a:cubicBezTo>
                <a:cubicBezTo>
                  <a:pt x="165" y="133"/>
                  <a:pt x="182" y="138"/>
                  <a:pt x="199" y="144"/>
                </a:cubicBezTo>
                <a:cubicBezTo>
                  <a:pt x="216" y="150"/>
                  <a:pt x="231" y="157"/>
                  <a:pt x="245" y="165"/>
                </a:cubicBezTo>
                <a:cubicBezTo>
                  <a:pt x="259" y="174"/>
                  <a:pt x="271" y="186"/>
                  <a:pt x="279" y="202"/>
                </a:cubicBezTo>
                <a:cubicBezTo>
                  <a:pt x="288" y="218"/>
                  <a:pt x="292" y="238"/>
                  <a:pt x="292" y="261"/>
                </a:cubicBezTo>
                <a:cubicBezTo>
                  <a:pt x="292" y="299"/>
                  <a:pt x="277" y="332"/>
                  <a:pt x="247" y="359"/>
                </a:cubicBezTo>
                <a:cubicBezTo>
                  <a:pt x="217" y="386"/>
                  <a:pt x="176" y="400"/>
                  <a:pt x="126" y="400"/>
                </a:cubicBezTo>
                <a:cubicBezTo>
                  <a:pt x="76" y="400"/>
                  <a:pt x="35" y="388"/>
                  <a:pt x="4" y="365"/>
                </a:cubicBezTo>
                <a:cubicBezTo>
                  <a:pt x="3" y="364"/>
                  <a:pt x="2" y="362"/>
                  <a:pt x="0" y="361"/>
                </a:cubicBezTo>
                <a:cubicBezTo>
                  <a:pt x="179" y="540"/>
                  <a:pt x="179" y="540"/>
                  <a:pt x="179" y="540"/>
                </a:cubicBezTo>
                <a:cubicBezTo>
                  <a:pt x="502" y="540"/>
                  <a:pt x="502" y="540"/>
                  <a:pt x="502" y="540"/>
                </a:cubicBezTo>
                <a:cubicBezTo>
                  <a:pt x="502" y="231"/>
                  <a:pt x="502" y="231"/>
                  <a:pt x="502" y="231"/>
                </a:cubicBezTo>
                <a:lnTo>
                  <a:pt x="271" y="0"/>
                </a:lnTo>
                <a:close/>
              </a:path>
            </a:pathLst>
          </a:custGeom>
          <a:solidFill>
            <a:schemeClr val="tx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ID" sz="3599" dirty="0">
              <a:latin typeface="Roboto Light" panose="02000000000000000000" pitchFamily="2" charset="0"/>
            </a:endParaRPr>
          </a:p>
        </p:txBody>
      </p:sp>
      <p:sp>
        <p:nvSpPr>
          <p:cNvPr id="6" name="Freeform 14">
            <a:extLst>
              <a:ext uri="{FF2B5EF4-FFF2-40B4-BE49-F238E27FC236}">
                <a16:creationId xmlns:a16="http://schemas.microsoft.com/office/drawing/2014/main" id="{93C35244-7299-904E-A14C-C1BAA5044B49}"/>
              </a:ext>
            </a:extLst>
          </p:cNvPr>
          <p:cNvSpPr>
            <a:spLocks/>
          </p:cNvSpPr>
          <p:nvPr/>
        </p:nvSpPr>
        <p:spPr bwMode="auto">
          <a:xfrm>
            <a:off x="1975085" y="1743221"/>
            <a:ext cx="1074578" cy="1525271"/>
          </a:xfrm>
          <a:custGeom>
            <a:avLst/>
            <a:gdLst>
              <a:gd name="T0" fmla="*/ 514931 w 334"/>
              <a:gd name="T1" fmla="*/ 241417 h 474"/>
              <a:gd name="T2" fmla="*/ 366888 w 334"/>
              <a:gd name="T3" fmla="*/ 286481 h 474"/>
              <a:gd name="T4" fmla="*/ 312177 w 334"/>
              <a:gd name="T5" fmla="*/ 415237 h 474"/>
              <a:gd name="T6" fmla="*/ 354015 w 334"/>
              <a:gd name="T7" fmla="*/ 540774 h 474"/>
              <a:gd name="T8" fmla="*/ 463438 w 334"/>
              <a:gd name="T9" fmla="*/ 611589 h 474"/>
              <a:gd name="T10" fmla="*/ 611480 w 334"/>
              <a:gd name="T11" fmla="*/ 653435 h 474"/>
              <a:gd name="T12" fmla="*/ 775614 w 334"/>
              <a:gd name="T13" fmla="*/ 701718 h 474"/>
              <a:gd name="T14" fmla="*/ 923657 w 334"/>
              <a:gd name="T15" fmla="*/ 769315 h 474"/>
              <a:gd name="T16" fmla="*/ 1033080 w 334"/>
              <a:gd name="T17" fmla="*/ 888414 h 474"/>
              <a:gd name="T18" fmla="*/ 1074918 w 334"/>
              <a:gd name="T19" fmla="*/ 1078328 h 474"/>
              <a:gd name="T20" fmla="*/ 930094 w 334"/>
              <a:gd name="T21" fmla="*/ 1393779 h 474"/>
              <a:gd name="T22" fmla="*/ 540677 w 334"/>
              <a:gd name="T23" fmla="*/ 1525754 h 474"/>
              <a:gd name="T24" fmla="*/ 148043 w 334"/>
              <a:gd name="T25" fmla="*/ 1413093 h 474"/>
              <a:gd name="T26" fmla="*/ 0 w 334"/>
              <a:gd name="T27" fmla="*/ 1091204 h 474"/>
              <a:gd name="T28" fmla="*/ 321832 w 334"/>
              <a:gd name="T29" fmla="*/ 1091204 h 474"/>
              <a:gd name="T30" fmla="*/ 543896 w 334"/>
              <a:gd name="T31" fmla="*/ 1287556 h 474"/>
              <a:gd name="T32" fmla="*/ 708030 w 334"/>
              <a:gd name="T33" fmla="*/ 1232835 h 474"/>
              <a:gd name="T34" fmla="*/ 765960 w 334"/>
              <a:gd name="T35" fmla="*/ 1091204 h 474"/>
              <a:gd name="T36" fmla="*/ 688720 w 334"/>
              <a:gd name="T37" fmla="*/ 952792 h 474"/>
              <a:gd name="T38" fmla="*/ 495621 w 334"/>
              <a:gd name="T39" fmla="*/ 875538 h 474"/>
              <a:gd name="T40" fmla="*/ 270339 w 334"/>
              <a:gd name="T41" fmla="*/ 814379 h 474"/>
              <a:gd name="T42" fmla="*/ 80458 w 334"/>
              <a:gd name="T43" fmla="*/ 685624 h 474"/>
              <a:gd name="T44" fmla="*/ 0 w 334"/>
              <a:gd name="T45" fmla="*/ 444207 h 474"/>
              <a:gd name="T46" fmla="*/ 148043 w 334"/>
              <a:gd name="T47" fmla="*/ 122318 h 474"/>
              <a:gd name="T48" fmla="*/ 527804 w 334"/>
              <a:gd name="T49" fmla="*/ 0 h 474"/>
              <a:gd name="T50" fmla="*/ 897911 w 334"/>
              <a:gd name="T51" fmla="*/ 106223 h 474"/>
              <a:gd name="T52" fmla="*/ 1052390 w 334"/>
              <a:gd name="T53" fmla="*/ 424894 h 474"/>
              <a:gd name="T54" fmla="*/ 724121 w 334"/>
              <a:gd name="T55" fmla="*/ 424894 h 474"/>
              <a:gd name="T56" fmla="*/ 659755 w 334"/>
              <a:gd name="T57" fmla="*/ 289700 h 474"/>
              <a:gd name="T58" fmla="*/ 514931 w 334"/>
              <a:gd name="T59" fmla="*/ 241417 h 4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334" h="474">
                <a:moveTo>
                  <a:pt x="160" y="75"/>
                </a:moveTo>
                <a:cubicBezTo>
                  <a:pt x="141" y="75"/>
                  <a:pt x="126" y="80"/>
                  <a:pt x="114" y="89"/>
                </a:cubicBezTo>
                <a:cubicBezTo>
                  <a:pt x="103" y="99"/>
                  <a:pt x="97" y="112"/>
                  <a:pt x="97" y="129"/>
                </a:cubicBezTo>
                <a:cubicBezTo>
                  <a:pt x="97" y="145"/>
                  <a:pt x="101" y="158"/>
                  <a:pt x="110" y="168"/>
                </a:cubicBezTo>
                <a:cubicBezTo>
                  <a:pt x="118" y="177"/>
                  <a:pt x="130" y="185"/>
                  <a:pt x="144" y="190"/>
                </a:cubicBezTo>
                <a:cubicBezTo>
                  <a:pt x="158" y="195"/>
                  <a:pt x="174" y="199"/>
                  <a:pt x="190" y="203"/>
                </a:cubicBezTo>
                <a:cubicBezTo>
                  <a:pt x="207" y="207"/>
                  <a:pt x="224" y="212"/>
                  <a:pt x="241" y="218"/>
                </a:cubicBezTo>
                <a:cubicBezTo>
                  <a:pt x="258" y="224"/>
                  <a:pt x="273" y="231"/>
                  <a:pt x="287" y="239"/>
                </a:cubicBezTo>
                <a:cubicBezTo>
                  <a:pt x="301" y="248"/>
                  <a:pt x="313" y="260"/>
                  <a:pt x="321" y="276"/>
                </a:cubicBezTo>
                <a:cubicBezTo>
                  <a:pt x="330" y="292"/>
                  <a:pt x="334" y="312"/>
                  <a:pt x="334" y="335"/>
                </a:cubicBezTo>
                <a:cubicBezTo>
                  <a:pt x="334" y="373"/>
                  <a:pt x="319" y="406"/>
                  <a:pt x="289" y="433"/>
                </a:cubicBezTo>
                <a:cubicBezTo>
                  <a:pt x="259" y="460"/>
                  <a:pt x="218" y="474"/>
                  <a:pt x="168" y="474"/>
                </a:cubicBezTo>
                <a:cubicBezTo>
                  <a:pt x="118" y="474"/>
                  <a:pt x="77" y="462"/>
                  <a:pt x="46" y="439"/>
                </a:cubicBezTo>
                <a:cubicBezTo>
                  <a:pt x="15" y="415"/>
                  <a:pt x="0" y="382"/>
                  <a:pt x="0" y="339"/>
                </a:cubicBezTo>
                <a:cubicBezTo>
                  <a:pt x="100" y="339"/>
                  <a:pt x="100" y="339"/>
                  <a:pt x="100" y="339"/>
                </a:cubicBezTo>
                <a:cubicBezTo>
                  <a:pt x="103" y="380"/>
                  <a:pt x="126" y="400"/>
                  <a:pt x="169" y="400"/>
                </a:cubicBezTo>
                <a:cubicBezTo>
                  <a:pt x="190" y="400"/>
                  <a:pt x="207" y="394"/>
                  <a:pt x="220" y="383"/>
                </a:cubicBezTo>
                <a:cubicBezTo>
                  <a:pt x="232" y="372"/>
                  <a:pt x="238" y="357"/>
                  <a:pt x="238" y="339"/>
                </a:cubicBezTo>
                <a:cubicBezTo>
                  <a:pt x="238" y="321"/>
                  <a:pt x="230" y="306"/>
                  <a:pt x="214" y="296"/>
                </a:cubicBezTo>
                <a:cubicBezTo>
                  <a:pt x="197" y="285"/>
                  <a:pt x="177" y="277"/>
                  <a:pt x="154" y="272"/>
                </a:cubicBezTo>
                <a:cubicBezTo>
                  <a:pt x="131" y="266"/>
                  <a:pt x="108" y="260"/>
                  <a:pt x="84" y="253"/>
                </a:cubicBezTo>
                <a:cubicBezTo>
                  <a:pt x="61" y="245"/>
                  <a:pt x="41" y="232"/>
                  <a:pt x="25" y="213"/>
                </a:cubicBezTo>
                <a:cubicBezTo>
                  <a:pt x="8" y="194"/>
                  <a:pt x="0" y="169"/>
                  <a:pt x="0" y="138"/>
                </a:cubicBezTo>
                <a:cubicBezTo>
                  <a:pt x="0" y="96"/>
                  <a:pt x="15" y="63"/>
                  <a:pt x="46" y="38"/>
                </a:cubicBezTo>
                <a:cubicBezTo>
                  <a:pt x="76" y="12"/>
                  <a:pt x="116" y="0"/>
                  <a:pt x="164" y="0"/>
                </a:cubicBezTo>
                <a:cubicBezTo>
                  <a:pt x="212" y="0"/>
                  <a:pt x="250" y="11"/>
                  <a:pt x="279" y="33"/>
                </a:cubicBezTo>
                <a:cubicBezTo>
                  <a:pt x="309" y="55"/>
                  <a:pt x="324" y="88"/>
                  <a:pt x="327" y="132"/>
                </a:cubicBezTo>
                <a:cubicBezTo>
                  <a:pt x="225" y="132"/>
                  <a:pt x="225" y="132"/>
                  <a:pt x="225" y="132"/>
                </a:cubicBezTo>
                <a:cubicBezTo>
                  <a:pt x="223" y="115"/>
                  <a:pt x="217" y="101"/>
                  <a:pt x="205" y="90"/>
                </a:cubicBezTo>
                <a:cubicBezTo>
                  <a:pt x="194" y="80"/>
                  <a:pt x="178" y="75"/>
                  <a:pt x="160" y="7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ID" sz="3599" dirty="0">
              <a:latin typeface="+mj-lt"/>
            </a:endParaRPr>
          </a:p>
        </p:txBody>
      </p:sp>
      <p:sp>
        <p:nvSpPr>
          <p:cNvPr id="9" name="Freeform 16">
            <a:extLst>
              <a:ext uri="{FF2B5EF4-FFF2-40B4-BE49-F238E27FC236}">
                <a16:creationId xmlns:a16="http://schemas.microsoft.com/office/drawing/2014/main" id="{5A67FDA2-AEAA-EF4B-ADC2-9BDC9322BF55}"/>
              </a:ext>
            </a:extLst>
          </p:cNvPr>
          <p:cNvSpPr>
            <a:spLocks/>
          </p:cNvSpPr>
          <p:nvPr/>
        </p:nvSpPr>
        <p:spPr bwMode="auto">
          <a:xfrm>
            <a:off x="3866902" y="4160371"/>
            <a:ext cx="2121268" cy="1490078"/>
          </a:xfrm>
          <a:custGeom>
            <a:avLst/>
            <a:gdLst>
              <a:gd name="T0" fmla="*/ 1801374 w 1078"/>
              <a:gd name="T1" fmla="*/ 0 h 757"/>
              <a:gd name="T2" fmla="*/ 2122274 w 1078"/>
              <a:gd name="T3" fmla="*/ 0 h 757"/>
              <a:gd name="T4" fmla="*/ 1691126 w 1078"/>
              <a:gd name="T5" fmla="*/ 1490316 h 757"/>
              <a:gd name="T6" fmla="*/ 1350538 w 1078"/>
              <a:gd name="T7" fmla="*/ 1490316 h 757"/>
              <a:gd name="T8" fmla="*/ 1063106 w 1078"/>
              <a:gd name="T9" fmla="*/ 450835 h 757"/>
              <a:gd name="T10" fmla="*/ 763861 w 1078"/>
              <a:gd name="T11" fmla="*/ 1490316 h 757"/>
              <a:gd name="T12" fmla="*/ 423274 w 1078"/>
              <a:gd name="T13" fmla="*/ 1490316 h 757"/>
              <a:gd name="T14" fmla="*/ 0 w 1078"/>
              <a:gd name="T15" fmla="*/ 0 h 757"/>
              <a:gd name="T16" fmla="*/ 318932 w 1078"/>
              <a:gd name="T17" fmla="*/ 0 h 757"/>
              <a:gd name="T18" fmla="*/ 606364 w 1078"/>
              <a:gd name="T19" fmla="*/ 1151697 h 757"/>
              <a:gd name="T20" fmla="*/ 909546 w 1078"/>
              <a:gd name="T21" fmla="*/ 0 h 757"/>
              <a:gd name="T22" fmla="*/ 1246196 w 1078"/>
              <a:gd name="T23" fmla="*/ 0 h 757"/>
              <a:gd name="T24" fmla="*/ 1529691 w 1078"/>
              <a:gd name="T25" fmla="*/ 1141854 h 757"/>
              <a:gd name="T26" fmla="*/ 1801374 w 1078"/>
              <a:gd name="T27" fmla="*/ 0 h 757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078" h="757">
                <a:moveTo>
                  <a:pt x="915" y="0"/>
                </a:moveTo>
                <a:lnTo>
                  <a:pt x="1078" y="0"/>
                </a:lnTo>
                <a:lnTo>
                  <a:pt x="859" y="757"/>
                </a:lnTo>
                <a:lnTo>
                  <a:pt x="686" y="757"/>
                </a:lnTo>
                <a:lnTo>
                  <a:pt x="540" y="229"/>
                </a:lnTo>
                <a:lnTo>
                  <a:pt x="388" y="757"/>
                </a:lnTo>
                <a:lnTo>
                  <a:pt x="215" y="757"/>
                </a:lnTo>
                <a:lnTo>
                  <a:pt x="0" y="0"/>
                </a:lnTo>
                <a:lnTo>
                  <a:pt x="162" y="0"/>
                </a:lnTo>
                <a:lnTo>
                  <a:pt x="308" y="585"/>
                </a:lnTo>
                <a:lnTo>
                  <a:pt x="462" y="0"/>
                </a:lnTo>
                <a:lnTo>
                  <a:pt x="633" y="0"/>
                </a:lnTo>
                <a:lnTo>
                  <a:pt x="777" y="580"/>
                </a:lnTo>
                <a:lnTo>
                  <a:pt x="915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ID" sz="3599" dirty="0">
              <a:latin typeface="+mj-lt"/>
            </a:endParaRPr>
          </a:p>
        </p:txBody>
      </p:sp>
      <p:sp>
        <p:nvSpPr>
          <p:cNvPr id="34" name="Freeform 33">
            <a:extLst>
              <a:ext uri="{FF2B5EF4-FFF2-40B4-BE49-F238E27FC236}">
                <a16:creationId xmlns:a16="http://schemas.microsoft.com/office/drawing/2014/main" id="{C800439A-7712-664C-A9AF-46413812E287}"/>
              </a:ext>
            </a:extLst>
          </p:cNvPr>
          <p:cNvSpPr>
            <a:spLocks/>
          </p:cNvSpPr>
          <p:nvPr/>
        </p:nvSpPr>
        <p:spPr bwMode="auto">
          <a:xfrm>
            <a:off x="4189619" y="4160371"/>
            <a:ext cx="1954007" cy="1958557"/>
          </a:xfrm>
          <a:custGeom>
            <a:avLst/>
            <a:gdLst>
              <a:gd name="connsiteX0" fmla="*/ 3597103 w 3908013"/>
              <a:gd name="connsiteY0" fmla="*/ 11808 h 3917114"/>
              <a:gd name="connsiteX1" fmla="*/ 3908013 w 3908013"/>
              <a:gd name="connsiteY1" fmla="*/ 322815 h 3917114"/>
              <a:gd name="connsiteX2" fmla="*/ 3908013 w 3908013"/>
              <a:gd name="connsiteY2" fmla="*/ 3917114 h 3917114"/>
              <a:gd name="connsiteX3" fmla="*/ 1145248 w 3908013"/>
              <a:gd name="connsiteY3" fmla="*/ 3917114 h 3917114"/>
              <a:gd name="connsiteX4" fmla="*/ 204649 w 3908013"/>
              <a:gd name="connsiteY4" fmla="*/ 2980156 h 3917114"/>
              <a:gd name="connsiteX5" fmla="*/ 881566 w 3908013"/>
              <a:gd name="connsiteY5" fmla="*/ 2980156 h 3917114"/>
              <a:gd name="connsiteX6" fmla="*/ 1479771 w 3908013"/>
              <a:gd name="connsiteY6" fmla="*/ 901525 h 3917114"/>
              <a:gd name="connsiteX7" fmla="*/ 2054363 w 3908013"/>
              <a:gd name="connsiteY7" fmla="*/ 2980156 h 3917114"/>
              <a:gd name="connsiteX8" fmla="*/ 2735215 w 3908013"/>
              <a:gd name="connsiteY8" fmla="*/ 2980156 h 3917114"/>
              <a:gd name="connsiteX9" fmla="*/ 11807 w 3908013"/>
              <a:gd name="connsiteY9" fmla="*/ 7873 h 3917114"/>
              <a:gd name="connsiteX10" fmla="*/ 924855 w 3908013"/>
              <a:gd name="connsiteY10" fmla="*/ 925147 h 3917114"/>
              <a:gd name="connsiteX11" fmla="*/ 566720 w 3908013"/>
              <a:gd name="connsiteY11" fmla="*/ 2303026 h 3917114"/>
              <a:gd name="connsiteX12" fmla="*/ 0 w 3908013"/>
              <a:gd name="connsiteY12" fmla="*/ 23620 h 3917114"/>
              <a:gd name="connsiteX13" fmla="*/ 1845779 w 3908013"/>
              <a:gd name="connsiteY13" fmla="*/ 0 h 3917114"/>
              <a:gd name="connsiteX14" fmla="*/ 2747022 w 3908013"/>
              <a:gd name="connsiteY14" fmla="*/ 889716 h 3917114"/>
              <a:gd name="connsiteX15" fmla="*/ 2412499 w 3908013"/>
              <a:gd name="connsiteY15" fmla="*/ 2283343 h 3917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908013" h="3917114">
                <a:moveTo>
                  <a:pt x="3597103" y="11808"/>
                </a:moveTo>
                <a:lnTo>
                  <a:pt x="3908013" y="322815"/>
                </a:lnTo>
                <a:lnTo>
                  <a:pt x="3908013" y="3917114"/>
                </a:lnTo>
                <a:lnTo>
                  <a:pt x="1145248" y="3917114"/>
                </a:lnTo>
                <a:lnTo>
                  <a:pt x="204649" y="2980156"/>
                </a:lnTo>
                <a:lnTo>
                  <a:pt x="881566" y="2980156"/>
                </a:lnTo>
                <a:lnTo>
                  <a:pt x="1479771" y="901525"/>
                </a:lnTo>
                <a:lnTo>
                  <a:pt x="2054363" y="2980156"/>
                </a:lnTo>
                <a:lnTo>
                  <a:pt x="2735215" y="2980156"/>
                </a:lnTo>
                <a:close/>
                <a:moveTo>
                  <a:pt x="11807" y="7873"/>
                </a:moveTo>
                <a:lnTo>
                  <a:pt x="924855" y="925147"/>
                </a:lnTo>
                <a:lnTo>
                  <a:pt x="566720" y="2303026"/>
                </a:lnTo>
                <a:lnTo>
                  <a:pt x="0" y="23620"/>
                </a:lnTo>
                <a:close/>
                <a:moveTo>
                  <a:pt x="1845779" y="0"/>
                </a:moveTo>
                <a:lnTo>
                  <a:pt x="2747022" y="889716"/>
                </a:lnTo>
                <a:lnTo>
                  <a:pt x="2412499" y="2283343"/>
                </a:lnTo>
                <a:close/>
              </a:path>
            </a:pathLst>
          </a:custGeom>
          <a:solidFill>
            <a:schemeClr val="tx1">
              <a:alpha val="2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>
              <a:defRPr/>
            </a:pPr>
            <a:endParaRPr lang="id-ID" sz="3599" dirty="0">
              <a:latin typeface="Roboto Light" panose="02000000000000000000" pitchFamily="2" charset="0"/>
            </a:endParaRPr>
          </a:p>
        </p:txBody>
      </p:sp>
      <p:sp>
        <p:nvSpPr>
          <p:cNvPr id="16" name="Freeform 10">
            <a:extLst>
              <a:ext uri="{FF2B5EF4-FFF2-40B4-BE49-F238E27FC236}">
                <a16:creationId xmlns:a16="http://schemas.microsoft.com/office/drawing/2014/main" id="{ECE2A7FB-8CAF-DB4D-A8D7-EFFF02583104}"/>
              </a:ext>
            </a:extLst>
          </p:cNvPr>
          <p:cNvSpPr>
            <a:spLocks noEditPoints="1"/>
          </p:cNvSpPr>
          <p:nvPr/>
        </p:nvSpPr>
        <p:spPr bwMode="auto">
          <a:xfrm>
            <a:off x="6600666" y="1743221"/>
            <a:ext cx="1525271" cy="1526999"/>
          </a:xfrm>
          <a:custGeom>
            <a:avLst/>
            <a:gdLst>
              <a:gd name="T0" fmla="*/ 762877 w 474"/>
              <a:gd name="T1" fmla="*/ 1527723 h 475"/>
              <a:gd name="T2" fmla="*/ 222103 w 474"/>
              <a:gd name="T3" fmla="*/ 1312234 h 475"/>
              <a:gd name="T4" fmla="*/ 0 w 474"/>
              <a:gd name="T5" fmla="*/ 762253 h 475"/>
              <a:gd name="T6" fmla="*/ 222103 w 474"/>
              <a:gd name="T7" fmla="*/ 215489 h 475"/>
              <a:gd name="T8" fmla="*/ 762877 w 474"/>
              <a:gd name="T9" fmla="*/ 0 h 475"/>
              <a:gd name="T10" fmla="*/ 1306869 w 474"/>
              <a:gd name="T11" fmla="*/ 215489 h 475"/>
              <a:gd name="T12" fmla="*/ 1525754 w 474"/>
              <a:gd name="T13" fmla="*/ 762253 h 475"/>
              <a:gd name="T14" fmla="*/ 1306869 w 474"/>
              <a:gd name="T15" fmla="*/ 1312234 h 475"/>
              <a:gd name="T16" fmla="*/ 762877 w 474"/>
              <a:gd name="T17" fmla="*/ 1527723 h 475"/>
              <a:gd name="T18" fmla="*/ 1091204 w 474"/>
              <a:gd name="T19" fmla="*/ 1119258 h 475"/>
              <a:gd name="T20" fmla="*/ 1216741 w 474"/>
              <a:gd name="T21" fmla="*/ 762253 h 475"/>
              <a:gd name="T22" fmla="*/ 1091204 w 474"/>
              <a:gd name="T23" fmla="*/ 408465 h 475"/>
              <a:gd name="T24" fmla="*/ 762877 w 474"/>
              <a:gd name="T25" fmla="*/ 276598 h 475"/>
              <a:gd name="T26" fmla="*/ 434550 w 474"/>
              <a:gd name="T27" fmla="*/ 408465 h 475"/>
              <a:gd name="T28" fmla="*/ 305795 w 474"/>
              <a:gd name="T29" fmla="*/ 762253 h 475"/>
              <a:gd name="T30" fmla="*/ 434550 w 474"/>
              <a:gd name="T31" fmla="*/ 1119258 h 475"/>
              <a:gd name="T32" fmla="*/ 762877 w 474"/>
              <a:gd name="T33" fmla="*/ 1251125 h 475"/>
              <a:gd name="T34" fmla="*/ 1091204 w 474"/>
              <a:gd name="T35" fmla="*/ 1119258 h 47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474" h="475">
                <a:moveTo>
                  <a:pt x="237" y="475"/>
                </a:moveTo>
                <a:cubicBezTo>
                  <a:pt x="170" y="475"/>
                  <a:pt x="114" y="452"/>
                  <a:pt x="69" y="408"/>
                </a:cubicBezTo>
                <a:cubicBezTo>
                  <a:pt x="23" y="363"/>
                  <a:pt x="0" y="306"/>
                  <a:pt x="0" y="237"/>
                </a:cubicBezTo>
                <a:cubicBezTo>
                  <a:pt x="0" y="169"/>
                  <a:pt x="23" y="112"/>
                  <a:pt x="69" y="67"/>
                </a:cubicBezTo>
                <a:cubicBezTo>
                  <a:pt x="115" y="23"/>
                  <a:pt x="171" y="0"/>
                  <a:pt x="237" y="0"/>
                </a:cubicBezTo>
                <a:cubicBezTo>
                  <a:pt x="304" y="0"/>
                  <a:pt x="360" y="23"/>
                  <a:pt x="406" y="67"/>
                </a:cubicBezTo>
                <a:cubicBezTo>
                  <a:pt x="451" y="112"/>
                  <a:pt x="474" y="169"/>
                  <a:pt x="474" y="237"/>
                </a:cubicBezTo>
                <a:cubicBezTo>
                  <a:pt x="474" y="306"/>
                  <a:pt x="451" y="363"/>
                  <a:pt x="406" y="408"/>
                </a:cubicBezTo>
                <a:cubicBezTo>
                  <a:pt x="360" y="452"/>
                  <a:pt x="304" y="475"/>
                  <a:pt x="237" y="475"/>
                </a:cubicBezTo>
                <a:close/>
                <a:moveTo>
                  <a:pt x="339" y="348"/>
                </a:moveTo>
                <a:cubicBezTo>
                  <a:pt x="365" y="320"/>
                  <a:pt x="378" y="283"/>
                  <a:pt x="378" y="237"/>
                </a:cubicBezTo>
                <a:cubicBezTo>
                  <a:pt x="378" y="191"/>
                  <a:pt x="365" y="154"/>
                  <a:pt x="339" y="127"/>
                </a:cubicBezTo>
                <a:cubicBezTo>
                  <a:pt x="313" y="100"/>
                  <a:pt x="279" y="86"/>
                  <a:pt x="237" y="86"/>
                </a:cubicBezTo>
                <a:cubicBezTo>
                  <a:pt x="195" y="86"/>
                  <a:pt x="161" y="100"/>
                  <a:pt x="135" y="127"/>
                </a:cubicBezTo>
                <a:cubicBezTo>
                  <a:pt x="108" y="155"/>
                  <a:pt x="95" y="192"/>
                  <a:pt x="95" y="237"/>
                </a:cubicBezTo>
                <a:cubicBezTo>
                  <a:pt x="95" y="283"/>
                  <a:pt x="108" y="320"/>
                  <a:pt x="135" y="348"/>
                </a:cubicBezTo>
                <a:cubicBezTo>
                  <a:pt x="161" y="375"/>
                  <a:pt x="195" y="389"/>
                  <a:pt x="237" y="389"/>
                </a:cubicBezTo>
                <a:cubicBezTo>
                  <a:pt x="279" y="389"/>
                  <a:pt x="313" y="375"/>
                  <a:pt x="339" y="348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ID" sz="3599" dirty="0">
              <a:latin typeface="+mj-lt"/>
            </a:endParaRPr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643F6E52-2ADD-A846-B0D2-584A6BF3EE6A}"/>
              </a:ext>
            </a:extLst>
          </p:cNvPr>
          <p:cNvSpPr>
            <a:spLocks/>
          </p:cNvSpPr>
          <p:nvPr/>
        </p:nvSpPr>
        <p:spPr bwMode="auto">
          <a:xfrm>
            <a:off x="6901785" y="1957423"/>
            <a:ext cx="1674845" cy="1763419"/>
          </a:xfrm>
          <a:custGeom>
            <a:avLst/>
            <a:gdLst>
              <a:gd name="connsiteX0" fmla="*/ 922319 w 3349689"/>
              <a:gd name="connsiteY0" fmla="*/ 122576 h 3526837"/>
              <a:gd name="connsiteX1" fmla="*/ 1579174 w 3349689"/>
              <a:gd name="connsiteY1" fmla="*/ 386714 h 3526837"/>
              <a:gd name="connsiteX2" fmla="*/ 1830324 w 3349689"/>
              <a:gd name="connsiteY2" fmla="*/ 1095375 h 3526837"/>
              <a:gd name="connsiteX3" fmla="*/ 1579174 w 3349689"/>
              <a:gd name="connsiteY3" fmla="*/ 1810479 h 3526837"/>
              <a:gd name="connsiteX4" fmla="*/ 922319 w 3349689"/>
              <a:gd name="connsiteY4" fmla="*/ 2074616 h 3526837"/>
              <a:gd name="connsiteX5" fmla="*/ 265464 w 3349689"/>
              <a:gd name="connsiteY5" fmla="*/ 1810479 h 3526837"/>
              <a:gd name="connsiteX6" fmla="*/ 7874 w 3349689"/>
              <a:gd name="connsiteY6" fmla="*/ 1095375 h 3526837"/>
              <a:gd name="connsiteX7" fmla="*/ 265464 w 3349689"/>
              <a:gd name="connsiteY7" fmla="*/ 386714 h 3526837"/>
              <a:gd name="connsiteX8" fmla="*/ 922319 w 3349689"/>
              <a:gd name="connsiteY8" fmla="*/ 122576 h 3526837"/>
              <a:gd name="connsiteX9" fmla="*/ 2020082 w 3349689"/>
              <a:gd name="connsiteY9" fmla="*/ 11493 h 3526837"/>
              <a:gd name="connsiteX10" fmla="*/ 2020615 w 3349689"/>
              <a:gd name="connsiteY10" fmla="*/ 12055 h 3526837"/>
              <a:gd name="connsiteX11" fmla="*/ 3349689 w 3349689"/>
              <a:gd name="connsiteY11" fmla="*/ 1338780 h 3526837"/>
              <a:gd name="connsiteX12" fmla="*/ 3349689 w 3349689"/>
              <a:gd name="connsiteY12" fmla="*/ 3526837 h 3526837"/>
              <a:gd name="connsiteX13" fmla="*/ 1191717 w 3349689"/>
              <a:gd name="connsiteY13" fmla="*/ 3526837 h 3526837"/>
              <a:gd name="connsiteX14" fmla="*/ 0 w 3349689"/>
              <a:gd name="connsiteY14" fmla="*/ 2329841 h 3526837"/>
              <a:gd name="connsiteX15" fmla="*/ 921165 w 3349689"/>
              <a:gd name="connsiteY15" fmla="*/ 2625872 h 3526837"/>
              <a:gd name="connsiteX16" fmla="*/ 2009814 w 3349689"/>
              <a:gd name="connsiteY16" fmla="*/ 2194696 h 3526837"/>
              <a:gd name="connsiteX17" fmla="*/ 2447851 w 3349689"/>
              <a:gd name="connsiteY17" fmla="*/ 1094232 h 3526837"/>
              <a:gd name="connsiteX18" fmla="*/ 2111862 w 3349689"/>
              <a:gd name="connsiteY18" fmla="*/ 112409 h 3526837"/>
              <a:gd name="connsiteX19" fmla="*/ 2009814 w 3349689"/>
              <a:gd name="connsiteY19" fmla="*/ 203 h 3526837"/>
              <a:gd name="connsiteX20" fmla="*/ 2020082 w 3349689"/>
              <a:gd name="connsiteY20" fmla="*/ 11493 h 3526837"/>
              <a:gd name="connsiteX21" fmla="*/ 2011391 w 3349689"/>
              <a:gd name="connsiteY21" fmla="*/ 2345 h 3526837"/>
              <a:gd name="connsiteX22" fmla="*/ 2009814 w 3349689"/>
              <a:gd name="connsiteY22" fmla="*/ 203 h 3526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349689" h="3526837">
                <a:moveTo>
                  <a:pt x="922319" y="122576"/>
                </a:moveTo>
                <a:cubicBezTo>
                  <a:pt x="1192789" y="122576"/>
                  <a:pt x="1411740" y="212770"/>
                  <a:pt x="1579174" y="386714"/>
                </a:cubicBezTo>
                <a:cubicBezTo>
                  <a:pt x="1746607" y="560658"/>
                  <a:pt x="1830324" y="799026"/>
                  <a:pt x="1830324" y="1095375"/>
                </a:cubicBezTo>
                <a:cubicBezTo>
                  <a:pt x="1830324" y="1391724"/>
                  <a:pt x="1746607" y="1630092"/>
                  <a:pt x="1579174" y="1810479"/>
                </a:cubicBezTo>
                <a:cubicBezTo>
                  <a:pt x="1411740" y="1984423"/>
                  <a:pt x="1192789" y="2074616"/>
                  <a:pt x="922319" y="2074616"/>
                </a:cubicBezTo>
                <a:cubicBezTo>
                  <a:pt x="651849" y="2074616"/>
                  <a:pt x="432898" y="1984423"/>
                  <a:pt x="265464" y="1810479"/>
                </a:cubicBezTo>
                <a:cubicBezTo>
                  <a:pt x="91591" y="1630092"/>
                  <a:pt x="7874" y="1391724"/>
                  <a:pt x="7874" y="1095375"/>
                </a:cubicBezTo>
                <a:cubicBezTo>
                  <a:pt x="7874" y="805468"/>
                  <a:pt x="91591" y="567100"/>
                  <a:pt x="265464" y="386714"/>
                </a:cubicBezTo>
                <a:cubicBezTo>
                  <a:pt x="432898" y="212770"/>
                  <a:pt x="651849" y="122576"/>
                  <a:pt x="922319" y="122576"/>
                </a:cubicBezTo>
                <a:close/>
                <a:moveTo>
                  <a:pt x="2020082" y="11493"/>
                </a:moveTo>
                <a:lnTo>
                  <a:pt x="2020615" y="12055"/>
                </a:lnTo>
                <a:cubicBezTo>
                  <a:pt x="2149418" y="145328"/>
                  <a:pt x="3349689" y="1338780"/>
                  <a:pt x="3349689" y="1338780"/>
                </a:cubicBezTo>
                <a:cubicBezTo>
                  <a:pt x="3349689" y="1338780"/>
                  <a:pt x="3349689" y="1338780"/>
                  <a:pt x="3349689" y="3526837"/>
                </a:cubicBezTo>
                <a:cubicBezTo>
                  <a:pt x="3349689" y="3526837"/>
                  <a:pt x="3349689" y="3526837"/>
                  <a:pt x="1191717" y="3526837"/>
                </a:cubicBezTo>
                <a:cubicBezTo>
                  <a:pt x="1191717" y="3526837"/>
                  <a:pt x="1191717" y="3526837"/>
                  <a:pt x="0" y="2329841"/>
                </a:cubicBezTo>
                <a:cubicBezTo>
                  <a:pt x="257668" y="2522905"/>
                  <a:pt x="566871" y="2625872"/>
                  <a:pt x="921165" y="2625872"/>
                </a:cubicBezTo>
                <a:cubicBezTo>
                  <a:pt x="1352759" y="2625872"/>
                  <a:pt x="1713495" y="2477857"/>
                  <a:pt x="2009814" y="2194696"/>
                </a:cubicBezTo>
                <a:cubicBezTo>
                  <a:pt x="2299691" y="1905101"/>
                  <a:pt x="2447851" y="1538279"/>
                  <a:pt x="2447851" y="1094232"/>
                </a:cubicBezTo>
                <a:cubicBezTo>
                  <a:pt x="2447851" y="711322"/>
                  <a:pt x="2334416" y="382611"/>
                  <a:pt x="2111862" y="112409"/>
                </a:cubicBezTo>
                <a:close/>
                <a:moveTo>
                  <a:pt x="2009814" y="203"/>
                </a:moveTo>
                <a:lnTo>
                  <a:pt x="2020082" y="11493"/>
                </a:lnTo>
                <a:lnTo>
                  <a:pt x="2011391" y="2345"/>
                </a:lnTo>
                <a:cubicBezTo>
                  <a:pt x="2009562" y="342"/>
                  <a:pt x="2009009" y="-400"/>
                  <a:pt x="2009814" y="203"/>
                </a:cubicBezTo>
                <a:close/>
              </a:path>
            </a:pathLst>
          </a:custGeom>
          <a:solidFill>
            <a:schemeClr val="tx1">
              <a:alpha val="2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>
              <a:defRPr/>
            </a:pPr>
            <a:endParaRPr lang="id-ID" sz="3599" dirty="0">
              <a:latin typeface="Roboto Light" panose="02000000000000000000" pitchFamily="2" charset="0"/>
            </a:endParaRPr>
          </a:p>
        </p:txBody>
      </p:sp>
      <p:sp>
        <p:nvSpPr>
          <p:cNvPr id="22" name="Freeform 12">
            <a:extLst>
              <a:ext uri="{FF2B5EF4-FFF2-40B4-BE49-F238E27FC236}">
                <a16:creationId xmlns:a16="http://schemas.microsoft.com/office/drawing/2014/main" id="{74E3B91D-EFD7-AA41-BD1C-BD89BF4E7F89}"/>
              </a:ext>
            </a:extLst>
          </p:cNvPr>
          <p:cNvSpPr>
            <a:spLocks/>
          </p:cNvSpPr>
          <p:nvPr/>
        </p:nvSpPr>
        <p:spPr bwMode="auto">
          <a:xfrm>
            <a:off x="9232165" y="4162574"/>
            <a:ext cx="1104473" cy="1489610"/>
          </a:xfrm>
          <a:custGeom>
            <a:avLst/>
            <a:gdLst>
              <a:gd name="T0" fmla="*/ 0 w 561"/>
              <a:gd name="T1" fmla="*/ 232308 h 757"/>
              <a:gd name="T2" fmla="*/ 0 w 561"/>
              <a:gd name="T3" fmla="*/ 0 h 757"/>
              <a:gd name="T4" fmla="*/ 1104448 w 561"/>
              <a:gd name="T5" fmla="*/ 0 h 757"/>
              <a:gd name="T6" fmla="*/ 1104448 w 561"/>
              <a:gd name="T7" fmla="*/ 232308 h 757"/>
              <a:gd name="T8" fmla="*/ 702831 w 561"/>
              <a:gd name="T9" fmla="*/ 232308 h 757"/>
              <a:gd name="T10" fmla="*/ 702831 w 561"/>
              <a:gd name="T11" fmla="*/ 1490316 h 757"/>
              <a:gd name="T12" fmla="*/ 403586 w 561"/>
              <a:gd name="T13" fmla="*/ 1490316 h 757"/>
              <a:gd name="T14" fmla="*/ 403586 w 561"/>
              <a:gd name="T15" fmla="*/ 232308 h 757"/>
              <a:gd name="T16" fmla="*/ 0 w 561"/>
              <a:gd name="T17" fmla="*/ 232308 h 75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561" h="757">
                <a:moveTo>
                  <a:pt x="0" y="118"/>
                </a:moveTo>
                <a:lnTo>
                  <a:pt x="0" y="0"/>
                </a:lnTo>
                <a:lnTo>
                  <a:pt x="561" y="0"/>
                </a:lnTo>
                <a:lnTo>
                  <a:pt x="561" y="118"/>
                </a:lnTo>
                <a:lnTo>
                  <a:pt x="357" y="118"/>
                </a:lnTo>
                <a:lnTo>
                  <a:pt x="357" y="757"/>
                </a:lnTo>
                <a:lnTo>
                  <a:pt x="205" y="757"/>
                </a:lnTo>
                <a:lnTo>
                  <a:pt x="205" y="118"/>
                </a:lnTo>
                <a:lnTo>
                  <a:pt x="0" y="11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ID" sz="3599" dirty="0">
              <a:latin typeface="+mj-lt"/>
            </a:endParaRPr>
          </a:p>
        </p:txBody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1B9074CF-3398-8641-A08A-80D99644F2D3}"/>
              </a:ext>
            </a:extLst>
          </p:cNvPr>
          <p:cNvSpPr>
            <a:spLocks/>
          </p:cNvSpPr>
          <p:nvPr/>
        </p:nvSpPr>
        <p:spPr bwMode="auto">
          <a:xfrm>
            <a:off x="9242010" y="4164542"/>
            <a:ext cx="1758101" cy="1955975"/>
          </a:xfrm>
          <a:custGeom>
            <a:avLst/>
            <a:gdLst>
              <a:gd name="connsiteX0" fmla="*/ 0 w 3516202"/>
              <a:gd name="connsiteY0" fmla="*/ 460462 h 3911949"/>
              <a:gd name="connsiteX1" fmla="*/ 7874 w 3516202"/>
              <a:gd name="connsiteY1" fmla="*/ 460462 h 3911949"/>
              <a:gd name="connsiteX2" fmla="*/ 787504 w 3516202"/>
              <a:gd name="connsiteY2" fmla="*/ 460462 h 3911949"/>
              <a:gd name="connsiteX3" fmla="*/ 787504 w 3516202"/>
              <a:gd name="connsiteY3" fmla="*/ 1243639 h 3911949"/>
              <a:gd name="connsiteX4" fmla="*/ 2189258 w 3516202"/>
              <a:gd name="connsiteY4" fmla="*/ 0 h 3911949"/>
              <a:gd name="connsiteX5" fmla="*/ 3516202 w 3516202"/>
              <a:gd name="connsiteY5" fmla="*/ 1326285 h 3911949"/>
              <a:gd name="connsiteX6" fmla="*/ 3516202 w 3516202"/>
              <a:gd name="connsiteY6" fmla="*/ 3911949 h 3911949"/>
              <a:gd name="connsiteX7" fmla="*/ 1740382 w 3516202"/>
              <a:gd name="connsiteY7" fmla="*/ 3911949 h 3911949"/>
              <a:gd name="connsiteX8" fmla="*/ 799316 w 3516202"/>
              <a:gd name="connsiteY8" fmla="*/ 2975285 h 3911949"/>
              <a:gd name="connsiteX9" fmla="*/ 1386006 w 3516202"/>
              <a:gd name="connsiteY9" fmla="*/ 2975285 h 3911949"/>
              <a:gd name="connsiteX10" fmla="*/ 1386006 w 3516202"/>
              <a:gd name="connsiteY10" fmla="*/ 460461 h 3911949"/>
              <a:gd name="connsiteX11" fmla="*/ 2189258 w 3516202"/>
              <a:gd name="connsiteY11" fmla="*/ 460461 h 3911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516202" h="3911949">
                <a:moveTo>
                  <a:pt x="0" y="460462"/>
                </a:moveTo>
                <a:lnTo>
                  <a:pt x="7874" y="460462"/>
                </a:lnTo>
                <a:lnTo>
                  <a:pt x="787504" y="460462"/>
                </a:lnTo>
                <a:lnTo>
                  <a:pt x="787504" y="1243639"/>
                </a:lnTo>
                <a:close/>
                <a:moveTo>
                  <a:pt x="2189258" y="0"/>
                </a:moveTo>
                <a:lnTo>
                  <a:pt x="3516202" y="1326285"/>
                </a:lnTo>
                <a:lnTo>
                  <a:pt x="3516202" y="3911949"/>
                </a:lnTo>
                <a:lnTo>
                  <a:pt x="1740382" y="3911949"/>
                </a:lnTo>
                <a:lnTo>
                  <a:pt x="799316" y="2975285"/>
                </a:lnTo>
                <a:lnTo>
                  <a:pt x="1386006" y="2975285"/>
                </a:lnTo>
                <a:lnTo>
                  <a:pt x="1386006" y="460461"/>
                </a:lnTo>
                <a:lnTo>
                  <a:pt x="2189258" y="460461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xtLst/>
        </p:spPr>
        <p:txBody>
          <a:bodyPr wrap="square">
            <a:noAutofit/>
          </a:bodyPr>
          <a:lstStyle/>
          <a:p>
            <a:pPr>
              <a:defRPr/>
            </a:pPr>
            <a:endParaRPr lang="id-ID" sz="3599" dirty="0">
              <a:latin typeface="Roboto Light" panose="02000000000000000000" pitchFamily="2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0C601B9-E797-DD4A-B2E6-1FA1FBE5A551}"/>
              </a:ext>
            </a:extLst>
          </p:cNvPr>
          <p:cNvSpPr txBox="1"/>
          <p:nvPr/>
        </p:nvSpPr>
        <p:spPr>
          <a:xfrm>
            <a:off x="4296647" y="1582433"/>
            <a:ext cx="1270477" cy="52322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2800" b="1" dirty="0">
                <a:solidFill>
                  <a:schemeClr val="accent2"/>
                </a:solidFill>
                <a:ea typeface="League Spartan" charset="0"/>
                <a:cs typeface="Poppins" pitchFamily="2" charset="77"/>
              </a:rPr>
              <a:t>W</a:t>
            </a:r>
            <a:r>
              <a:rPr lang="en-US" sz="1700" b="1" dirty="0">
                <a:solidFill>
                  <a:schemeClr val="accent2"/>
                </a:solidFill>
                <a:latin typeface="+mj-lt"/>
                <a:ea typeface="League Spartan" charset="0"/>
                <a:cs typeface="Poppins" pitchFamily="2" charset="77"/>
              </a:rPr>
              <a:t>EAKNESS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B1E0774-8617-1C41-95F6-C8D77E6D158E}"/>
              </a:ext>
            </a:extLst>
          </p:cNvPr>
          <p:cNvSpPr txBox="1"/>
          <p:nvPr/>
        </p:nvSpPr>
        <p:spPr>
          <a:xfrm>
            <a:off x="1983511" y="3908765"/>
            <a:ext cx="1196674" cy="58477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200" b="1" dirty="0">
                <a:solidFill>
                  <a:schemeClr val="accent1"/>
                </a:solidFill>
                <a:ea typeface="League Spartan" charset="0"/>
                <a:cs typeface="Poppins" pitchFamily="2" charset="77"/>
              </a:rPr>
              <a:t>S</a:t>
            </a:r>
            <a:r>
              <a:rPr lang="en-US" sz="1700" b="1" dirty="0">
                <a:solidFill>
                  <a:schemeClr val="accent1"/>
                </a:solidFill>
                <a:latin typeface="+mj-lt"/>
                <a:ea typeface="League Spartan" charset="0"/>
                <a:cs typeface="Poppins" pitchFamily="2" charset="77"/>
              </a:rPr>
              <a:t>TRENGTH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9D2B2CB-6115-C944-9726-6DF0D3A23A68}"/>
              </a:ext>
            </a:extLst>
          </p:cNvPr>
          <p:cNvSpPr txBox="1"/>
          <p:nvPr/>
        </p:nvSpPr>
        <p:spPr>
          <a:xfrm>
            <a:off x="6596435" y="4013138"/>
            <a:ext cx="1519455" cy="52322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2800" b="1" dirty="0">
                <a:solidFill>
                  <a:schemeClr val="accent3"/>
                </a:solidFill>
                <a:ea typeface="League Spartan" charset="0"/>
                <a:cs typeface="Poppins" pitchFamily="2" charset="77"/>
              </a:rPr>
              <a:t>O</a:t>
            </a:r>
            <a:r>
              <a:rPr lang="en-US" sz="1700" b="1" dirty="0">
                <a:solidFill>
                  <a:schemeClr val="accent3"/>
                </a:solidFill>
                <a:latin typeface="+mj-lt"/>
                <a:ea typeface="League Spartan" charset="0"/>
                <a:cs typeface="Poppins" pitchFamily="2" charset="77"/>
              </a:rPr>
              <a:t>PPORTUNITY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F257081-1338-8849-B659-108C3FBC6BF0}"/>
              </a:ext>
            </a:extLst>
          </p:cNvPr>
          <p:cNvSpPr txBox="1"/>
          <p:nvPr/>
        </p:nvSpPr>
        <p:spPr>
          <a:xfrm>
            <a:off x="9334634" y="1582433"/>
            <a:ext cx="910891" cy="52322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2800" b="1" dirty="0">
                <a:solidFill>
                  <a:schemeClr val="accent4"/>
                </a:solidFill>
                <a:ea typeface="League Spartan" charset="0"/>
                <a:cs typeface="Poppins" pitchFamily="2" charset="77"/>
              </a:rPr>
              <a:t>T</a:t>
            </a:r>
            <a:r>
              <a:rPr lang="en-US" sz="1700" b="1" dirty="0">
                <a:solidFill>
                  <a:schemeClr val="accent4"/>
                </a:solidFill>
                <a:latin typeface="+mj-lt"/>
                <a:ea typeface="League Spartan" charset="0"/>
                <a:cs typeface="Poppins" pitchFamily="2" charset="77"/>
              </a:rPr>
              <a:t>HREAT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183711" y="184608"/>
            <a:ext cx="58480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SWOT SLIDE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A84BEB6-702D-D541-9816-84E6FC47FF6F}"/>
              </a:ext>
            </a:extLst>
          </p:cNvPr>
          <p:cNvSpPr txBox="1"/>
          <p:nvPr/>
        </p:nvSpPr>
        <p:spPr>
          <a:xfrm>
            <a:off x="4677015" y="745021"/>
            <a:ext cx="2861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300" dirty="0">
                <a:solidFill>
                  <a:schemeClr val="bg1">
                    <a:lumMod val="65000"/>
                  </a:schemeClr>
                </a:solidFill>
                <a:latin typeface="+mj-lt"/>
                <a:cs typeface="Poppins Light" pitchFamily="2" charset="77"/>
              </a:rPr>
              <a:t>WRITE YOUR SUBTITLE HERE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017403" y="1979551"/>
            <a:ext cx="194309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690156" y="4522011"/>
            <a:ext cx="194309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391753" y="4385666"/>
            <a:ext cx="194309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</a:p>
        </p:txBody>
      </p:sp>
      <p:sp>
        <p:nvSpPr>
          <p:cNvPr id="29" name="Rectangle 28"/>
          <p:cNvSpPr/>
          <p:nvPr/>
        </p:nvSpPr>
        <p:spPr>
          <a:xfrm>
            <a:off x="8835080" y="1957423"/>
            <a:ext cx="194309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915" y="4458253"/>
            <a:ext cx="1366711" cy="2364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995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15489</TotalTime>
  <Words>116</Words>
  <Application>Microsoft Office PowerPoint</Application>
  <PresentationFormat>Widescreen</PresentationFormat>
  <Paragraphs>20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1" baseType="lpstr">
      <vt:lpstr>Arial</vt:lpstr>
      <vt:lpstr>Calibri</vt:lpstr>
      <vt:lpstr>Calibri Light</vt:lpstr>
      <vt:lpstr>Lato Light</vt:lpstr>
      <vt:lpstr>League Spartan</vt:lpstr>
      <vt:lpstr>Poppins</vt:lpstr>
      <vt:lpstr>Poppins Light</vt:lpstr>
      <vt:lpstr>Roboto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MyPC;Amir Adnan</dc:creator>
  <cp:lastModifiedBy>MyPC</cp:lastModifiedBy>
  <cp:revision>247</cp:revision>
  <dcterms:created xsi:type="dcterms:W3CDTF">2024-01-26T19:28:33Z</dcterms:created>
  <dcterms:modified xsi:type="dcterms:W3CDTF">2024-04-20T16:07:19Z</dcterms:modified>
</cp:coreProperties>
</file>