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21" r:id="rId2"/>
    <p:sldId id="329" r:id="rId3"/>
    <p:sldId id="330" r:id="rId4"/>
    <p:sldId id="332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472C4"/>
    <a:srgbClr val="F69512"/>
    <a:srgbClr val="002060"/>
    <a:srgbClr val="00CCFF"/>
    <a:srgbClr val="1F4E79"/>
    <a:srgbClr val="28449D"/>
    <a:srgbClr val="2F5597"/>
    <a:srgbClr val="E2F7FF"/>
    <a:srgbClr val="C5EEFF"/>
    <a:srgbClr val="8000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8" d="100"/>
          <a:sy n="88" d="100"/>
        </p:scale>
        <p:origin x="49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-9125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2535-9E5B-4E2E-AEB2-F617DDBC1D52}" type="datetimeFigureOut">
              <a:rPr lang="en-US" smtClean="0"/>
              <a:t>4/20/2024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87CBE-238E-4BAC-ADFD-0031854684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58629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2535-9E5B-4E2E-AEB2-F617DDBC1D52}" type="datetimeFigureOut">
              <a:rPr lang="en-US" smtClean="0"/>
              <a:t>4/20/2024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87CBE-238E-4BAC-ADFD-0031854684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14194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2535-9E5B-4E2E-AEB2-F617DDBC1D52}" type="datetimeFigureOut">
              <a:rPr lang="en-US" smtClean="0"/>
              <a:t>4/20/2024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87CBE-238E-4BAC-ADFD-0031854684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963237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efaul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181681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2535-9E5B-4E2E-AEB2-F617DDBC1D52}" type="datetimeFigureOut">
              <a:rPr lang="en-US" smtClean="0"/>
              <a:t>4/20/2024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87CBE-238E-4BAC-ADFD-0031854684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04944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2535-9E5B-4E2E-AEB2-F617DDBC1D52}" type="datetimeFigureOut">
              <a:rPr lang="en-US" smtClean="0"/>
              <a:t>4/20/2024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87CBE-238E-4BAC-ADFD-0031854684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77420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2535-9E5B-4E2E-AEB2-F617DDBC1D52}" type="datetimeFigureOut">
              <a:rPr lang="en-US" smtClean="0"/>
              <a:t>4/20/2024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87CBE-238E-4BAC-ADFD-0031854684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17455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2535-9E5B-4E2E-AEB2-F617DDBC1D52}" type="datetimeFigureOut">
              <a:rPr lang="en-US" smtClean="0"/>
              <a:t>4/20/2024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87CBE-238E-4BAC-ADFD-0031854684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96000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2535-9E5B-4E2E-AEB2-F617DDBC1D52}" type="datetimeFigureOut">
              <a:rPr lang="en-US" smtClean="0"/>
              <a:t>4/20/2024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87CBE-238E-4BAC-ADFD-0031854684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96230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2535-9E5B-4E2E-AEB2-F617DDBC1D52}" type="datetimeFigureOut">
              <a:rPr lang="en-US" smtClean="0"/>
              <a:t>4/20/2024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87CBE-238E-4BAC-ADFD-0031854684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9072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2535-9E5B-4E2E-AEB2-F617DDBC1D52}" type="datetimeFigureOut">
              <a:rPr lang="en-US" smtClean="0"/>
              <a:t>4/20/2024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87CBE-238E-4BAC-ADFD-0031854684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88365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2535-9E5B-4E2E-AEB2-F617DDBC1D52}" type="datetimeFigureOut">
              <a:rPr lang="en-US" smtClean="0"/>
              <a:t>4/20/2024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87CBE-238E-4BAC-ADFD-0031854684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42383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A22535-9E5B-4E2E-AEB2-F617DDBC1D52}" type="datetimeFigureOut">
              <a:rPr lang="en-US" smtClean="0"/>
              <a:t>4/20/2024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F87CBE-238E-4BAC-ADFD-0031854684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36854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roup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89593904"/>
              </p:ext>
            </p:extLst>
          </p:nvPr>
        </p:nvGraphicFramePr>
        <p:xfrm>
          <a:off x="812302" y="1234305"/>
          <a:ext cx="10638019" cy="516649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5679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189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15576">
                  <a:extLst>
                    <a:ext uri="{9D8B030D-6E8A-4147-A177-3AD203B41FA5}">
                      <a16:colId xmlns:a16="http://schemas.microsoft.com/office/drawing/2014/main" val="1271073706"/>
                    </a:ext>
                  </a:extLst>
                </a:gridCol>
                <a:gridCol w="1815576">
                  <a:extLst>
                    <a:ext uri="{9D8B030D-6E8A-4147-A177-3AD203B41FA5}">
                      <a16:colId xmlns:a16="http://schemas.microsoft.com/office/drawing/2014/main" val="1447706057"/>
                    </a:ext>
                  </a:extLst>
                </a:gridCol>
                <a:gridCol w="1815576">
                  <a:extLst>
                    <a:ext uri="{9D8B030D-6E8A-4147-A177-3AD203B41FA5}">
                      <a16:colId xmlns:a16="http://schemas.microsoft.com/office/drawing/2014/main" val="2046502206"/>
                    </a:ext>
                  </a:extLst>
                </a:gridCol>
                <a:gridCol w="1815576">
                  <a:extLst>
                    <a:ext uri="{9D8B030D-6E8A-4147-A177-3AD203B41FA5}">
                      <a16:colId xmlns:a16="http://schemas.microsoft.com/office/drawing/2014/main" val="3488882887"/>
                    </a:ext>
                  </a:extLst>
                </a:gridCol>
              </a:tblGrid>
              <a:tr h="607823">
                <a:tc>
                  <a:txBody>
                    <a:bodyPr/>
                    <a:lstStyle/>
                    <a:p>
                      <a:pPr marL="0" marR="0" lvl="0" indent="0" algn="ctr" defTabSz="939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j-lt"/>
                          <a:ea typeface="+mn-ea"/>
                          <a:cs typeface="SABIC Typeface Text" panose="020B0603060202020204" pitchFamily="34" charset="0"/>
                        </a:rPr>
                        <a:t>S.NO.</a:t>
                      </a:r>
                    </a:p>
                  </a:txBody>
                  <a:tcPr marL="45720" marR="45720" anchor="ctr" horzOverflow="overflow"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39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j-lt"/>
                          <a:cs typeface="SABIC Typeface Text" panose="020B0603060202020204" pitchFamily="34" charset="0"/>
                        </a:rPr>
                        <a:t>NET SALES</a:t>
                      </a: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j-lt"/>
                        <a:cs typeface="SABIC Typeface Text" panose="020B0603060202020204" pitchFamily="34" charset="0"/>
                      </a:endParaRPr>
                    </a:p>
                  </a:txBody>
                  <a:tcPr marL="45720" marR="45720" anchor="ctr" horzOverflow="overflow"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39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j-lt"/>
                          <a:cs typeface="SABIC Typeface Text" panose="020B0603060202020204" pitchFamily="34" charset="0"/>
                        </a:rPr>
                        <a:t>COLUMN 1</a:t>
                      </a:r>
                    </a:p>
                  </a:txBody>
                  <a:tcPr marL="45720" marR="45720" anchor="ctr" horzOverflow="overflow"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39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sz="1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+mn-ea"/>
                          <a:cs typeface="SABIC Typeface Text" panose="020B0603060202020204" pitchFamily="34" charset="0"/>
                        </a:rPr>
                        <a:t>COLUMN 2</a:t>
                      </a:r>
                    </a:p>
                  </a:txBody>
                  <a:tcPr marL="45720" marR="45720" anchor="ctr" horzOverflow="overflow"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39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sz="1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+mn-ea"/>
                          <a:cs typeface="SABIC Typeface Text" panose="020B0603060202020204" pitchFamily="34" charset="0"/>
                        </a:rPr>
                        <a:t>COLUMN 3</a:t>
                      </a:r>
                    </a:p>
                  </a:txBody>
                  <a:tcPr marL="45720" marR="45720" anchor="ctr" horzOverflow="overflow"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39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sz="1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+mn-ea"/>
                          <a:cs typeface="SABIC Typeface Text" panose="020B0603060202020204" pitchFamily="34" charset="0"/>
                        </a:rPr>
                        <a:t>COLUMN 4</a:t>
                      </a:r>
                    </a:p>
                  </a:txBody>
                  <a:tcPr marL="45720" marR="45720" anchor="ctr" horzOverflow="overflow"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651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1</a:t>
                      </a:r>
                    </a:p>
                  </a:txBody>
                  <a:tcPr anchor="ctr" horzOverflow="overflow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E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ITEM</a:t>
                      </a:r>
                    </a:p>
                  </a:txBody>
                  <a:tcPr anchor="ctr" horzOverflow="overflow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EFF"/>
                    </a:solidFill>
                  </a:tcPr>
                </a:tc>
                <a:tc>
                  <a:txBody>
                    <a:bodyPr/>
                    <a:lstStyle/>
                    <a:p>
                      <a:pPr marL="180975" marR="0" lvl="0" indent="-18097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+mn-ea"/>
                          <a:cs typeface="SABIC Typeface Text Light"/>
                        </a:rPr>
                        <a:t>Text</a:t>
                      </a:r>
                    </a:p>
                    <a:p>
                      <a:pPr marL="361950" marR="0" lvl="1" indent="-18097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+mn-ea"/>
                          <a:cs typeface="SABIC Typeface Text Light"/>
                        </a:rPr>
                        <a:t>Bullets</a:t>
                      </a:r>
                    </a:p>
                  </a:txBody>
                  <a:tcPr marL="45720" marR="45720" anchor="ctr" horzOverflow="overflow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EFF"/>
                    </a:solidFill>
                  </a:tcPr>
                </a:tc>
                <a:tc>
                  <a:txBody>
                    <a:bodyPr/>
                    <a:lstStyle/>
                    <a:p>
                      <a:pPr marL="180975" marR="0" lvl="0" indent="-18097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+mn-ea"/>
                          <a:cs typeface="SABIC Typeface Text Light"/>
                        </a:rPr>
                        <a:t>Text</a:t>
                      </a:r>
                    </a:p>
                    <a:p>
                      <a:pPr marL="361950" marR="0" lvl="1" indent="-18097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+mn-ea"/>
                          <a:cs typeface="SABIC Typeface Text Light"/>
                        </a:rPr>
                        <a:t>Bullets</a:t>
                      </a:r>
                      <a:endParaRPr kumimoji="0" lang="en-US" sz="12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4D4D4D"/>
                        </a:solidFill>
                        <a:effectLst/>
                        <a:uLnTx/>
                        <a:uFillTx/>
                        <a:latin typeface="Calibri Light" panose="020F0302020204030204"/>
                        <a:ea typeface="+mn-ea"/>
                        <a:cs typeface="SABIC Typeface Text Light"/>
                      </a:endParaRPr>
                    </a:p>
                  </a:txBody>
                  <a:tcPr marL="45720" marR="45720" anchor="ctr" horzOverflow="overflow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EFF"/>
                    </a:solidFill>
                  </a:tcPr>
                </a:tc>
                <a:tc>
                  <a:txBody>
                    <a:bodyPr/>
                    <a:lstStyle/>
                    <a:p>
                      <a:pPr marL="180975" marR="0" lvl="0" indent="-18097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+mn-ea"/>
                          <a:cs typeface="SABIC Typeface Text Light"/>
                        </a:rPr>
                        <a:t>Text</a:t>
                      </a:r>
                    </a:p>
                    <a:p>
                      <a:pPr marL="361950" marR="0" lvl="1" indent="-18097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+mn-ea"/>
                          <a:cs typeface="SABIC Typeface Text Light"/>
                        </a:rPr>
                        <a:t>Bullets</a:t>
                      </a:r>
                      <a:endParaRPr kumimoji="0" lang="en-US" sz="12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4D4D4D"/>
                        </a:solidFill>
                        <a:effectLst/>
                        <a:uLnTx/>
                        <a:uFillTx/>
                        <a:latin typeface="Calibri Light" panose="020F0302020204030204"/>
                        <a:ea typeface="+mn-ea"/>
                        <a:cs typeface="SABIC Typeface Text Light"/>
                      </a:endParaRPr>
                    </a:p>
                  </a:txBody>
                  <a:tcPr marL="45720" marR="45720" anchor="ctr" horzOverflow="overflow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EFF"/>
                    </a:solidFill>
                  </a:tcPr>
                </a:tc>
                <a:tc>
                  <a:txBody>
                    <a:bodyPr/>
                    <a:lstStyle/>
                    <a:p>
                      <a:pPr marL="180975" marR="0" lvl="0" indent="-18097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+mn-ea"/>
                          <a:cs typeface="SABIC Typeface Text Light"/>
                        </a:rPr>
                        <a:t>Text</a:t>
                      </a:r>
                    </a:p>
                    <a:p>
                      <a:pPr marL="361950" marR="0" lvl="1" indent="-18097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+mn-ea"/>
                          <a:cs typeface="SABIC Typeface Text Light"/>
                        </a:rPr>
                        <a:t>Bullets</a:t>
                      </a:r>
                      <a:endParaRPr kumimoji="0" lang="en-US" sz="12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4D4D4D"/>
                        </a:solidFill>
                        <a:effectLst/>
                        <a:uLnTx/>
                        <a:uFillTx/>
                        <a:latin typeface="Calibri Light" panose="020F0302020204030204"/>
                        <a:ea typeface="+mn-ea"/>
                        <a:cs typeface="SABIC Typeface Text Light"/>
                      </a:endParaRPr>
                    </a:p>
                  </a:txBody>
                  <a:tcPr marL="45720" marR="45720" anchor="ctr" horzOverflow="overflow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E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95281961"/>
                  </a:ext>
                </a:extLst>
              </a:tr>
              <a:tr h="50651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en-US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anchor="ctr" horzOverflow="overflow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FF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en-US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+mn-ea"/>
                          <a:cs typeface="+mn-cs"/>
                        </a:rPr>
                        <a:t>ITEM</a:t>
                      </a:r>
                    </a:p>
                  </a:txBody>
                  <a:tcPr anchor="ctr" horzOverflow="overflow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FF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180975" marR="0" lvl="0" indent="-18097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+mn-ea"/>
                          <a:cs typeface="SABIC Typeface Text Light"/>
                        </a:rPr>
                        <a:t>Text</a:t>
                      </a:r>
                    </a:p>
                    <a:p>
                      <a:pPr marL="361950" marR="0" lvl="1" indent="-18097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+mn-ea"/>
                          <a:cs typeface="SABIC Typeface Text Light"/>
                        </a:rPr>
                        <a:t>Bullets</a:t>
                      </a:r>
                      <a:endParaRPr kumimoji="0" lang="en-US" sz="12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4D4D4D"/>
                        </a:solidFill>
                        <a:effectLst/>
                        <a:uLnTx/>
                        <a:uFillTx/>
                        <a:latin typeface="Calibri Light" panose="020F0302020204030204"/>
                        <a:ea typeface="+mn-ea"/>
                        <a:cs typeface="SABIC Typeface Text Light"/>
                      </a:endParaRPr>
                    </a:p>
                  </a:txBody>
                  <a:tcPr marL="45720" marR="45720" anchor="ctr" horzOverflow="overflow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FF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180975" marR="0" lvl="0" indent="-18097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+mn-ea"/>
                          <a:cs typeface="SABIC Typeface Text Light"/>
                        </a:rPr>
                        <a:t>Text</a:t>
                      </a:r>
                    </a:p>
                    <a:p>
                      <a:pPr marL="361950" marR="0" lvl="1" indent="-18097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+mn-ea"/>
                          <a:cs typeface="SABIC Typeface Text Light"/>
                        </a:rPr>
                        <a:t>Bullets</a:t>
                      </a:r>
                      <a:endParaRPr kumimoji="0" lang="en-US" sz="12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4D4D4D"/>
                        </a:solidFill>
                        <a:effectLst/>
                        <a:uLnTx/>
                        <a:uFillTx/>
                        <a:latin typeface="Calibri Light" panose="020F0302020204030204"/>
                        <a:ea typeface="+mn-ea"/>
                        <a:cs typeface="SABIC Typeface Text Light"/>
                      </a:endParaRPr>
                    </a:p>
                  </a:txBody>
                  <a:tcPr marL="45720" marR="45720" anchor="ctr" horzOverflow="overflow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FF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180975" marR="0" lvl="0" indent="-18097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+mn-ea"/>
                          <a:cs typeface="SABIC Typeface Text Light"/>
                        </a:rPr>
                        <a:t>Text</a:t>
                      </a:r>
                    </a:p>
                    <a:p>
                      <a:pPr marL="361950" marR="0" lvl="1" indent="-18097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+mn-ea"/>
                          <a:cs typeface="SABIC Typeface Text Light"/>
                        </a:rPr>
                        <a:t>Bullets</a:t>
                      </a:r>
                      <a:endParaRPr kumimoji="0" lang="en-US" sz="12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4D4D4D"/>
                        </a:solidFill>
                        <a:effectLst/>
                        <a:uLnTx/>
                        <a:uFillTx/>
                        <a:latin typeface="Calibri Light" panose="020F0302020204030204"/>
                        <a:ea typeface="+mn-ea"/>
                        <a:cs typeface="SABIC Typeface Text Light"/>
                      </a:endParaRPr>
                    </a:p>
                  </a:txBody>
                  <a:tcPr marL="45720" marR="45720" anchor="ctr" horzOverflow="overflow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FF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180975" marR="0" lvl="0" indent="-18097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+mn-ea"/>
                          <a:cs typeface="SABIC Typeface Text Light"/>
                        </a:rPr>
                        <a:t>Text</a:t>
                      </a:r>
                    </a:p>
                    <a:p>
                      <a:pPr marL="361950" marR="0" lvl="1" indent="-18097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+mn-ea"/>
                          <a:cs typeface="SABIC Typeface Text Light"/>
                        </a:rPr>
                        <a:t>Bullets</a:t>
                      </a:r>
                      <a:endParaRPr kumimoji="0" lang="en-US" sz="12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4D4D4D"/>
                        </a:solidFill>
                        <a:effectLst/>
                        <a:uLnTx/>
                        <a:uFillTx/>
                        <a:latin typeface="Calibri Light" panose="020F0302020204030204"/>
                        <a:ea typeface="+mn-ea"/>
                        <a:cs typeface="SABIC Typeface Text Light"/>
                      </a:endParaRPr>
                    </a:p>
                  </a:txBody>
                  <a:tcPr marL="45720" marR="45720" anchor="ctr" horzOverflow="overflow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FF">
                        <a:alpha val="5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651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en-US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anchor="ctr" horzOverflow="overflow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E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en-US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+mn-ea"/>
                          <a:cs typeface="+mn-cs"/>
                        </a:rPr>
                        <a:t>ITEM</a:t>
                      </a:r>
                    </a:p>
                  </a:txBody>
                  <a:tcPr anchor="ctr" horzOverflow="overflow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EFF"/>
                    </a:solidFill>
                  </a:tcPr>
                </a:tc>
                <a:tc>
                  <a:txBody>
                    <a:bodyPr/>
                    <a:lstStyle/>
                    <a:p>
                      <a:pPr marL="180975" marR="0" lvl="0" indent="-18097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+mn-ea"/>
                          <a:cs typeface="SABIC Typeface Text Light"/>
                        </a:rPr>
                        <a:t>Text</a:t>
                      </a:r>
                    </a:p>
                    <a:p>
                      <a:pPr marL="361950" marR="0" lvl="1" indent="-18097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+mn-ea"/>
                          <a:cs typeface="SABIC Typeface Text Light"/>
                        </a:rPr>
                        <a:t>Bullets</a:t>
                      </a:r>
                      <a:endParaRPr kumimoji="0" lang="en-US" sz="12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4D4D4D"/>
                        </a:solidFill>
                        <a:effectLst/>
                        <a:uLnTx/>
                        <a:uFillTx/>
                        <a:latin typeface="Calibri Light" panose="020F0302020204030204"/>
                        <a:ea typeface="+mn-ea"/>
                        <a:cs typeface="SABIC Typeface Text Light"/>
                      </a:endParaRPr>
                    </a:p>
                  </a:txBody>
                  <a:tcPr marL="45720" marR="45720" anchor="ctr" horzOverflow="overflow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EFF"/>
                    </a:solidFill>
                  </a:tcPr>
                </a:tc>
                <a:tc>
                  <a:txBody>
                    <a:bodyPr/>
                    <a:lstStyle/>
                    <a:p>
                      <a:pPr marL="180975" marR="0" lvl="0" indent="-18097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+mn-ea"/>
                          <a:cs typeface="SABIC Typeface Text Light"/>
                        </a:rPr>
                        <a:t>Text</a:t>
                      </a:r>
                    </a:p>
                    <a:p>
                      <a:pPr marL="361950" marR="0" lvl="1" indent="-18097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+mn-ea"/>
                          <a:cs typeface="SABIC Typeface Text Light"/>
                        </a:rPr>
                        <a:t>Bullets</a:t>
                      </a:r>
                      <a:endParaRPr kumimoji="0" lang="en-US" sz="12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4D4D4D"/>
                        </a:solidFill>
                        <a:effectLst/>
                        <a:uLnTx/>
                        <a:uFillTx/>
                        <a:latin typeface="Calibri Light" panose="020F0302020204030204"/>
                        <a:ea typeface="+mn-ea"/>
                        <a:cs typeface="SABIC Typeface Text Light"/>
                      </a:endParaRPr>
                    </a:p>
                  </a:txBody>
                  <a:tcPr marL="45720" marR="45720" anchor="ctr" horzOverflow="overflow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EFF"/>
                    </a:solidFill>
                  </a:tcPr>
                </a:tc>
                <a:tc>
                  <a:txBody>
                    <a:bodyPr/>
                    <a:lstStyle/>
                    <a:p>
                      <a:pPr marL="180975" marR="0" lvl="0" indent="-18097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+mn-ea"/>
                          <a:cs typeface="SABIC Typeface Text Light"/>
                        </a:rPr>
                        <a:t>Text</a:t>
                      </a:r>
                    </a:p>
                    <a:p>
                      <a:pPr marL="361950" marR="0" lvl="1" indent="-18097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+mn-ea"/>
                          <a:cs typeface="SABIC Typeface Text Light"/>
                        </a:rPr>
                        <a:t>Bullets</a:t>
                      </a:r>
                      <a:endParaRPr kumimoji="0" lang="en-US" sz="12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4D4D4D"/>
                        </a:solidFill>
                        <a:effectLst/>
                        <a:uLnTx/>
                        <a:uFillTx/>
                        <a:latin typeface="Calibri Light" panose="020F0302020204030204"/>
                        <a:ea typeface="+mn-ea"/>
                        <a:cs typeface="SABIC Typeface Text Light"/>
                      </a:endParaRPr>
                    </a:p>
                  </a:txBody>
                  <a:tcPr marL="45720" marR="45720" anchor="ctr" horzOverflow="overflow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EFF"/>
                    </a:solidFill>
                  </a:tcPr>
                </a:tc>
                <a:tc>
                  <a:txBody>
                    <a:bodyPr/>
                    <a:lstStyle/>
                    <a:p>
                      <a:pPr marL="180975" marR="0" lvl="0" indent="-18097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+mn-ea"/>
                          <a:cs typeface="SABIC Typeface Text Light"/>
                        </a:rPr>
                        <a:t>Text</a:t>
                      </a:r>
                    </a:p>
                    <a:p>
                      <a:pPr marL="361950" marR="0" lvl="1" indent="-18097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+mn-ea"/>
                          <a:cs typeface="SABIC Typeface Text Light"/>
                        </a:rPr>
                        <a:t>Bullets</a:t>
                      </a:r>
                      <a:endParaRPr kumimoji="0" lang="en-US" sz="12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4D4D4D"/>
                        </a:solidFill>
                        <a:effectLst/>
                        <a:uLnTx/>
                        <a:uFillTx/>
                        <a:latin typeface="Calibri Light" panose="020F0302020204030204"/>
                        <a:ea typeface="+mn-ea"/>
                        <a:cs typeface="SABIC Typeface Text Light"/>
                      </a:endParaRPr>
                    </a:p>
                  </a:txBody>
                  <a:tcPr marL="45720" marR="45720" anchor="ctr" horzOverflow="overflow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E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651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en-US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 anchor="ctr" horzOverflow="overflow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F7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en-US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+mn-ea"/>
                          <a:cs typeface="+mn-cs"/>
                        </a:rPr>
                        <a:t>ITEM</a:t>
                      </a:r>
                    </a:p>
                  </a:txBody>
                  <a:tcPr anchor="ctr" horzOverflow="overflow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F7FF"/>
                    </a:solidFill>
                  </a:tcPr>
                </a:tc>
                <a:tc>
                  <a:txBody>
                    <a:bodyPr/>
                    <a:lstStyle/>
                    <a:p>
                      <a:pPr marL="180975" marR="0" lvl="0" indent="-18097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+mn-ea"/>
                          <a:cs typeface="SABIC Typeface Text Light"/>
                        </a:rPr>
                        <a:t>Text</a:t>
                      </a:r>
                    </a:p>
                    <a:p>
                      <a:pPr marL="361950" marR="0" lvl="1" indent="-18097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+mn-ea"/>
                          <a:cs typeface="SABIC Typeface Text Light"/>
                        </a:rPr>
                        <a:t>Bullets</a:t>
                      </a:r>
                      <a:endParaRPr kumimoji="0" lang="en-US" sz="12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4D4D4D"/>
                        </a:solidFill>
                        <a:effectLst/>
                        <a:uLnTx/>
                        <a:uFillTx/>
                        <a:latin typeface="Calibri Light" panose="020F0302020204030204"/>
                        <a:ea typeface="+mn-ea"/>
                        <a:cs typeface="SABIC Typeface Text Light"/>
                      </a:endParaRPr>
                    </a:p>
                  </a:txBody>
                  <a:tcPr marL="45720" marR="45720" anchor="ctr" horzOverflow="overflow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F7FF"/>
                    </a:solidFill>
                  </a:tcPr>
                </a:tc>
                <a:tc>
                  <a:txBody>
                    <a:bodyPr/>
                    <a:lstStyle/>
                    <a:p>
                      <a:pPr marL="180975" marR="0" lvl="0" indent="-18097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+mn-ea"/>
                          <a:cs typeface="SABIC Typeface Text Light"/>
                        </a:rPr>
                        <a:t>Text</a:t>
                      </a:r>
                    </a:p>
                    <a:p>
                      <a:pPr marL="361950" marR="0" lvl="1" indent="-18097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+mn-ea"/>
                          <a:cs typeface="SABIC Typeface Text Light"/>
                        </a:rPr>
                        <a:t>Bullets</a:t>
                      </a:r>
                      <a:endParaRPr kumimoji="0" lang="en-US" sz="12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4D4D4D"/>
                        </a:solidFill>
                        <a:effectLst/>
                        <a:uLnTx/>
                        <a:uFillTx/>
                        <a:latin typeface="Calibri Light" panose="020F0302020204030204"/>
                        <a:ea typeface="+mn-ea"/>
                        <a:cs typeface="SABIC Typeface Text Light"/>
                      </a:endParaRPr>
                    </a:p>
                  </a:txBody>
                  <a:tcPr marL="45720" marR="45720" anchor="ctr" horzOverflow="overflow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F7FF"/>
                    </a:solidFill>
                  </a:tcPr>
                </a:tc>
                <a:tc>
                  <a:txBody>
                    <a:bodyPr/>
                    <a:lstStyle/>
                    <a:p>
                      <a:pPr marL="180975" marR="0" lvl="0" indent="-18097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+mn-ea"/>
                          <a:cs typeface="SABIC Typeface Text Light"/>
                        </a:rPr>
                        <a:t>Text</a:t>
                      </a:r>
                    </a:p>
                    <a:p>
                      <a:pPr marL="361950" marR="0" lvl="1" indent="-18097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+mn-ea"/>
                          <a:cs typeface="SABIC Typeface Text Light"/>
                        </a:rPr>
                        <a:t>Bullets</a:t>
                      </a:r>
                      <a:endParaRPr kumimoji="0" lang="en-US" sz="12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4D4D4D"/>
                        </a:solidFill>
                        <a:effectLst/>
                        <a:uLnTx/>
                        <a:uFillTx/>
                        <a:latin typeface="Calibri Light" panose="020F0302020204030204"/>
                        <a:ea typeface="+mn-ea"/>
                        <a:cs typeface="SABIC Typeface Text Light"/>
                      </a:endParaRPr>
                    </a:p>
                  </a:txBody>
                  <a:tcPr marL="45720" marR="45720" anchor="ctr" horzOverflow="overflow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F7FF"/>
                    </a:solidFill>
                  </a:tcPr>
                </a:tc>
                <a:tc>
                  <a:txBody>
                    <a:bodyPr/>
                    <a:lstStyle/>
                    <a:p>
                      <a:pPr marL="180975" marR="0" lvl="0" indent="-18097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+mn-ea"/>
                          <a:cs typeface="SABIC Typeface Text Light"/>
                        </a:rPr>
                        <a:t>Text</a:t>
                      </a:r>
                    </a:p>
                    <a:p>
                      <a:pPr marL="361950" marR="0" lvl="1" indent="-18097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+mn-ea"/>
                          <a:cs typeface="SABIC Typeface Text Light"/>
                        </a:rPr>
                        <a:t>Bullets</a:t>
                      </a:r>
                      <a:endParaRPr kumimoji="0" lang="en-US" sz="12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4D4D4D"/>
                        </a:solidFill>
                        <a:effectLst/>
                        <a:uLnTx/>
                        <a:uFillTx/>
                        <a:latin typeface="Calibri Light" panose="020F0302020204030204"/>
                        <a:ea typeface="+mn-ea"/>
                        <a:cs typeface="SABIC Typeface Text Light"/>
                      </a:endParaRPr>
                    </a:p>
                  </a:txBody>
                  <a:tcPr marL="45720" marR="45720" anchor="ctr" horzOverflow="overflow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F7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0651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en-US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+mn-ea"/>
                          <a:cs typeface="+mn-cs"/>
                        </a:rPr>
                        <a:t>5</a:t>
                      </a:r>
                    </a:p>
                  </a:txBody>
                  <a:tcPr anchor="ctr" horzOverflow="overflow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CDEFF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en-US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+mn-ea"/>
                          <a:cs typeface="+mn-cs"/>
                        </a:rPr>
                        <a:t>ITEM</a:t>
                      </a:r>
                    </a:p>
                  </a:txBody>
                  <a:tcPr anchor="ctr" horzOverflow="overflow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CDEFF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180975" marR="0" lvl="0" indent="-18097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+mn-ea"/>
                          <a:cs typeface="SABIC Typeface Text Light"/>
                        </a:rPr>
                        <a:t>Text</a:t>
                      </a:r>
                    </a:p>
                    <a:p>
                      <a:pPr marL="361950" marR="0" lvl="1" indent="-18097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+mn-ea"/>
                          <a:cs typeface="SABIC Typeface Text Light"/>
                        </a:rPr>
                        <a:t>Bullets</a:t>
                      </a:r>
                      <a:endParaRPr kumimoji="0" lang="en-US" sz="12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4D4D4D"/>
                        </a:solidFill>
                        <a:effectLst/>
                        <a:uLnTx/>
                        <a:uFillTx/>
                        <a:latin typeface="Calibri Light" panose="020F0302020204030204"/>
                        <a:ea typeface="+mn-ea"/>
                        <a:cs typeface="SABIC Typeface Text Light"/>
                      </a:endParaRPr>
                    </a:p>
                  </a:txBody>
                  <a:tcPr marL="45720" marR="45720" anchor="ctr" horzOverflow="overflow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CDEFF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180975" marR="0" lvl="0" indent="-18097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+mn-ea"/>
                          <a:cs typeface="SABIC Typeface Text Light"/>
                        </a:rPr>
                        <a:t>Text</a:t>
                      </a:r>
                    </a:p>
                    <a:p>
                      <a:pPr marL="361950" marR="0" lvl="1" indent="-18097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+mn-ea"/>
                          <a:cs typeface="SABIC Typeface Text Light"/>
                        </a:rPr>
                        <a:t>Bullets</a:t>
                      </a:r>
                      <a:endParaRPr kumimoji="0" lang="en-US" sz="12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4D4D4D"/>
                        </a:solidFill>
                        <a:effectLst/>
                        <a:uLnTx/>
                        <a:uFillTx/>
                        <a:latin typeface="Calibri Light" panose="020F0302020204030204"/>
                        <a:ea typeface="+mn-ea"/>
                        <a:cs typeface="SABIC Typeface Text Light"/>
                      </a:endParaRPr>
                    </a:p>
                  </a:txBody>
                  <a:tcPr marL="45720" marR="45720" anchor="ctr" horzOverflow="overflow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CDEFF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180975" marR="0" lvl="0" indent="-18097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+mn-ea"/>
                          <a:cs typeface="SABIC Typeface Text Light"/>
                        </a:rPr>
                        <a:t>Text</a:t>
                      </a:r>
                    </a:p>
                    <a:p>
                      <a:pPr marL="361950" marR="0" lvl="1" indent="-18097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+mn-ea"/>
                          <a:cs typeface="SABIC Typeface Text Light"/>
                        </a:rPr>
                        <a:t>Bullets</a:t>
                      </a:r>
                      <a:endParaRPr kumimoji="0" lang="en-US" sz="12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4D4D4D"/>
                        </a:solidFill>
                        <a:effectLst/>
                        <a:uLnTx/>
                        <a:uFillTx/>
                        <a:latin typeface="Calibri Light" panose="020F0302020204030204"/>
                        <a:ea typeface="+mn-ea"/>
                        <a:cs typeface="SABIC Typeface Text Light"/>
                      </a:endParaRPr>
                    </a:p>
                  </a:txBody>
                  <a:tcPr marL="45720" marR="45720" anchor="ctr" horzOverflow="overflow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CDEFF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180975" marR="0" lvl="0" indent="-18097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+mn-ea"/>
                          <a:cs typeface="SABIC Typeface Text Light"/>
                        </a:rPr>
                        <a:t>Text</a:t>
                      </a:r>
                    </a:p>
                    <a:p>
                      <a:pPr marL="361950" marR="0" lvl="1" indent="-18097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+mn-ea"/>
                          <a:cs typeface="SABIC Typeface Text Light"/>
                        </a:rPr>
                        <a:t>Bullets</a:t>
                      </a:r>
                      <a:endParaRPr kumimoji="0" lang="en-US" sz="12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4D4D4D"/>
                        </a:solidFill>
                        <a:effectLst/>
                        <a:uLnTx/>
                        <a:uFillTx/>
                        <a:latin typeface="Calibri Light" panose="020F0302020204030204"/>
                        <a:ea typeface="+mn-ea"/>
                        <a:cs typeface="SABIC Typeface Text Light"/>
                      </a:endParaRPr>
                    </a:p>
                  </a:txBody>
                  <a:tcPr marL="45720" marR="45720" anchor="ctr" horzOverflow="overflow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CDEFF">
                        <a:alpha val="5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0651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en-US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+mn-ea"/>
                          <a:cs typeface="+mn-cs"/>
                        </a:rPr>
                        <a:t>6</a:t>
                      </a:r>
                    </a:p>
                  </a:txBody>
                  <a:tcPr anchor="ctr" horzOverflow="overflow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FF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en-US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+mn-ea"/>
                          <a:cs typeface="+mn-cs"/>
                        </a:rPr>
                        <a:t>ITEM</a:t>
                      </a:r>
                    </a:p>
                  </a:txBody>
                  <a:tcPr anchor="ctr" horzOverflow="overflow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FF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180975" marR="0" lvl="0" indent="-18097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+mn-ea"/>
                          <a:cs typeface="SABIC Typeface Text Light"/>
                        </a:rPr>
                        <a:t>Text</a:t>
                      </a:r>
                    </a:p>
                    <a:p>
                      <a:pPr marL="361950" marR="0" lvl="1" indent="-18097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+mn-ea"/>
                          <a:cs typeface="SABIC Typeface Text Light"/>
                        </a:rPr>
                        <a:t>Bullets</a:t>
                      </a:r>
                      <a:endParaRPr kumimoji="0" lang="en-US" sz="12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4D4D4D"/>
                        </a:solidFill>
                        <a:effectLst/>
                        <a:uLnTx/>
                        <a:uFillTx/>
                        <a:latin typeface="Calibri Light" panose="020F0302020204030204"/>
                        <a:ea typeface="+mn-ea"/>
                        <a:cs typeface="SABIC Typeface Text Light"/>
                      </a:endParaRPr>
                    </a:p>
                  </a:txBody>
                  <a:tcPr marL="45720" marR="45720" anchor="ctr" horzOverflow="overflow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FF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180975" marR="0" lvl="0" indent="-18097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+mn-ea"/>
                          <a:cs typeface="SABIC Typeface Text Light"/>
                        </a:rPr>
                        <a:t>Text</a:t>
                      </a:r>
                    </a:p>
                    <a:p>
                      <a:pPr marL="361950" marR="0" lvl="1" indent="-18097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+mn-ea"/>
                          <a:cs typeface="SABIC Typeface Text Light"/>
                        </a:rPr>
                        <a:t>Bullets</a:t>
                      </a:r>
                      <a:endParaRPr kumimoji="0" lang="en-US" sz="12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4D4D4D"/>
                        </a:solidFill>
                        <a:effectLst/>
                        <a:uLnTx/>
                        <a:uFillTx/>
                        <a:latin typeface="Calibri Light" panose="020F0302020204030204"/>
                        <a:ea typeface="+mn-ea"/>
                        <a:cs typeface="SABIC Typeface Text Light"/>
                      </a:endParaRPr>
                    </a:p>
                  </a:txBody>
                  <a:tcPr marL="45720" marR="45720" anchor="ctr" horzOverflow="overflow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FF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180975" marR="0" lvl="0" indent="-18097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+mn-ea"/>
                          <a:cs typeface="SABIC Typeface Text Light"/>
                        </a:rPr>
                        <a:t>Text</a:t>
                      </a:r>
                    </a:p>
                    <a:p>
                      <a:pPr marL="361950" marR="0" lvl="1" indent="-18097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+mn-ea"/>
                          <a:cs typeface="SABIC Typeface Text Light"/>
                        </a:rPr>
                        <a:t>Bullets</a:t>
                      </a:r>
                      <a:endParaRPr kumimoji="0" lang="en-US" sz="12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4D4D4D"/>
                        </a:solidFill>
                        <a:effectLst/>
                        <a:uLnTx/>
                        <a:uFillTx/>
                        <a:latin typeface="Calibri Light" panose="020F0302020204030204"/>
                        <a:ea typeface="+mn-ea"/>
                        <a:cs typeface="SABIC Typeface Text Light"/>
                      </a:endParaRPr>
                    </a:p>
                  </a:txBody>
                  <a:tcPr marL="45720" marR="45720" anchor="ctr" horzOverflow="overflow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FF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180975" marR="0" lvl="0" indent="-18097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+mn-ea"/>
                          <a:cs typeface="SABIC Typeface Text Light"/>
                        </a:rPr>
                        <a:t>Text</a:t>
                      </a:r>
                    </a:p>
                    <a:p>
                      <a:pPr marL="361950" marR="0" lvl="1" indent="-18097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+mn-ea"/>
                          <a:cs typeface="SABIC Typeface Text Light"/>
                        </a:rPr>
                        <a:t>Bullets</a:t>
                      </a:r>
                      <a:endParaRPr kumimoji="0" lang="en-US" sz="12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4D4D4D"/>
                        </a:solidFill>
                        <a:effectLst/>
                        <a:uLnTx/>
                        <a:uFillTx/>
                        <a:latin typeface="Calibri Light" panose="020F0302020204030204"/>
                        <a:ea typeface="+mn-ea"/>
                        <a:cs typeface="SABIC Typeface Text Light"/>
                      </a:endParaRPr>
                    </a:p>
                  </a:txBody>
                  <a:tcPr marL="45720" marR="45720" anchor="ctr" horzOverflow="overflow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FF">
                        <a:alpha val="5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0651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en-US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+mn-ea"/>
                          <a:cs typeface="+mn-cs"/>
                        </a:rPr>
                        <a:t>7</a:t>
                      </a:r>
                    </a:p>
                  </a:txBody>
                  <a:tcPr anchor="ctr" horzOverflow="overflow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E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en-US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+mn-ea"/>
                          <a:cs typeface="+mn-cs"/>
                        </a:rPr>
                        <a:t>ITEM</a:t>
                      </a:r>
                    </a:p>
                  </a:txBody>
                  <a:tcPr anchor="ctr" horzOverflow="overflow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EFF"/>
                    </a:solidFill>
                  </a:tcPr>
                </a:tc>
                <a:tc>
                  <a:txBody>
                    <a:bodyPr/>
                    <a:lstStyle/>
                    <a:p>
                      <a:pPr marL="180975" marR="0" lvl="0" indent="-18097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+mn-ea"/>
                          <a:cs typeface="SABIC Typeface Text Light"/>
                        </a:rPr>
                        <a:t>Text</a:t>
                      </a:r>
                    </a:p>
                    <a:p>
                      <a:pPr marL="361950" marR="0" lvl="1" indent="-18097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+mn-ea"/>
                          <a:cs typeface="SABIC Typeface Text Light"/>
                        </a:rPr>
                        <a:t>Bullets</a:t>
                      </a:r>
                      <a:endParaRPr kumimoji="0" lang="en-US" sz="12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4D4D4D"/>
                        </a:solidFill>
                        <a:effectLst/>
                        <a:uLnTx/>
                        <a:uFillTx/>
                        <a:latin typeface="Calibri Light" panose="020F0302020204030204"/>
                        <a:ea typeface="+mn-ea"/>
                        <a:cs typeface="SABIC Typeface Text Light"/>
                      </a:endParaRPr>
                    </a:p>
                  </a:txBody>
                  <a:tcPr marL="45720" marR="45720" anchor="ctr" horzOverflow="overflow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EFF"/>
                    </a:solidFill>
                  </a:tcPr>
                </a:tc>
                <a:tc>
                  <a:txBody>
                    <a:bodyPr/>
                    <a:lstStyle/>
                    <a:p>
                      <a:pPr marL="180975" marR="0" lvl="0" indent="-18097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+mn-ea"/>
                          <a:cs typeface="SABIC Typeface Text Light"/>
                        </a:rPr>
                        <a:t>Text</a:t>
                      </a:r>
                    </a:p>
                    <a:p>
                      <a:pPr marL="361950" marR="0" lvl="1" indent="-18097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+mn-ea"/>
                          <a:cs typeface="SABIC Typeface Text Light"/>
                        </a:rPr>
                        <a:t>Bullets</a:t>
                      </a:r>
                      <a:endParaRPr kumimoji="0" lang="en-US" sz="12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4D4D4D"/>
                        </a:solidFill>
                        <a:effectLst/>
                        <a:uLnTx/>
                        <a:uFillTx/>
                        <a:latin typeface="Calibri Light" panose="020F0302020204030204"/>
                        <a:ea typeface="+mn-ea"/>
                        <a:cs typeface="SABIC Typeface Text Light"/>
                      </a:endParaRPr>
                    </a:p>
                  </a:txBody>
                  <a:tcPr marL="45720" marR="45720" anchor="ctr" horzOverflow="overflow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EFF"/>
                    </a:solidFill>
                  </a:tcPr>
                </a:tc>
                <a:tc>
                  <a:txBody>
                    <a:bodyPr/>
                    <a:lstStyle/>
                    <a:p>
                      <a:pPr marL="180975" marR="0" lvl="0" indent="-18097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+mn-ea"/>
                          <a:cs typeface="SABIC Typeface Text Light"/>
                        </a:rPr>
                        <a:t>Text</a:t>
                      </a:r>
                    </a:p>
                    <a:p>
                      <a:pPr marL="361950" marR="0" lvl="1" indent="-18097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+mn-ea"/>
                          <a:cs typeface="SABIC Typeface Text Light"/>
                        </a:rPr>
                        <a:t>Bullets</a:t>
                      </a:r>
                      <a:endParaRPr kumimoji="0" lang="en-US" sz="12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4D4D4D"/>
                        </a:solidFill>
                        <a:effectLst/>
                        <a:uLnTx/>
                        <a:uFillTx/>
                        <a:latin typeface="Calibri Light" panose="020F0302020204030204"/>
                        <a:ea typeface="+mn-ea"/>
                        <a:cs typeface="SABIC Typeface Text Light"/>
                      </a:endParaRPr>
                    </a:p>
                  </a:txBody>
                  <a:tcPr marL="45720" marR="45720" anchor="ctr" horzOverflow="overflow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EFF"/>
                    </a:solidFill>
                  </a:tcPr>
                </a:tc>
                <a:tc>
                  <a:txBody>
                    <a:bodyPr/>
                    <a:lstStyle/>
                    <a:p>
                      <a:pPr marL="180975" marR="0" lvl="0" indent="-18097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+mn-ea"/>
                          <a:cs typeface="SABIC Typeface Text Light"/>
                        </a:rPr>
                        <a:t>Text</a:t>
                      </a:r>
                    </a:p>
                    <a:p>
                      <a:pPr marL="361950" marR="0" lvl="1" indent="-18097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+mn-ea"/>
                          <a:cs typeface="SABIC Typeface Text Light"/>
                        </a:rPr>
                        <a:t>Bullets</a:t>
                      </a:r>
                      <a:endParaRPr kumimoji="0" lang="en-US" sz="12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4D4D4D"/>
                        </a:solidFill>
                        <a:effectLst/>
                        <a:uLnTx/>
                        <a:uFillTx/>
                        <a:latin typeface="Calibri Light" panose="020F0302020204030204"/>
                        <a:ea typeface="+mn-ea"/>
                        <a:cs typeface="SABIC Typeface Text Light"/>
                      </a:endParaRPr>
                    </a:p>
                  </a:txBody>
                  <a:tcPr marL="45720" marR="45720" anchor="ctr" horzOverflow="overflow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E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22148410"/>
                  </a:ext>
                </a:extLst>
              </a:tr>
              <a:tr h="50651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en-US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+mn-ea"/>
                          <a:cs typeface="+mn-cs"/>
                        </a:rPr>
                        <a:t>8</a:t>
                      </a:r>
                    </a:p>
                  </a:txBody>
                  <a:tcPr anchor="ctr" horzOverflow="overflow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FF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en-US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+mn-ea"/>
                          <a:cs typeface="+mn-cs"/>
                        </a:rPr>
                        <a:t>ITEM</a:t>
                      </a:r>
                    </a:p>
                  </a:txBody>
                  <a:tcPr anchor="ctr" horzOverflow="overflow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FF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180975" marR="0" lvl="0" indent="-18097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+mn-ea"/>
                          <a:cs typeface="SABIC Typeface Text Light"/>
                        </a:rPr>
                        <a:t>Text</a:t>
                      </a:r>
                    </a:p>
                    <a:p>
                      <a:pPr marL="361950" marR="0" lvl="1" indent="-18097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+mn-ea"/>
                          <a:cs typeface="SABIC Typeface Text Light"/>
                        </a:rPr>
                        <a:t>Bullets</a:t>
                      </a:r>
                      <a:endParaRPr kumimoji="0" lang="en-US" sz="12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4D4D4D"/>
                        </a:solidFill>
                        <a:effectLst/>
                        <a:uLnTx/>
                        <a:uFillTx/>
                        <a:latin typeface="Calibri Light" panose="020F0302020204030204"/>
                        <a:ea typeface="+mn-ea"/>
                        <a:cs typeface="SABIC Typeface Text Light"/>
                      </a:endParaRPr>
                    </a:p>
                  </a:txBody>
                  <a:tcPr marL="45720" marR="45720" anchor="ctr" horzOverflow="overflow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FF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180975" marR="0" lvl="0" indent="-18097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+mn-ea"/>
                          <a:cs typeface="SABIC Typeface Text Light"/>
                        </a:rPr>
                        <a:t>Text</a:t>
                      </a:r>
                    </a:p>
                    <a:p>
                      <a:pPr marL="361950" marR="0" lvl="1" indent="-18097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+mn-ea"/>
                          <a:cs typeface="SABIC Typeface Text Light"/>
                        </a:rPr>
                        <a:t>Bullets</a:t>
                      </a:r>
                      <a:endParaRPr kumimoji="0" lang="en-US" sz="12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4D4D4D"/>
                        </a:solidFill>
                        <a:effectLst/>
                        <a:uLnTx/>
                        <a:uFillTx/>
                        <a:latin typeface="Calibri Light" panose="020F0302020204030204"/>
                        <a:ea typeface="+mn-ea"/>
                        <a:cs typeface="SABIC Typeface Text Light"/>
                      </a:endParaRPr>
                    </a:p>
                  </a:txBody>
                  <a:tcPr marL="45720" marR="45720" anchor="ctr" horzOverflow="overflow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FF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180975" marR="0" lvl="0" indent="-18097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+mn-ea"/>
                          <a:cs typeface="SABIC Typeface Text Light"/>
                        </a:rPr>
                        <a:t>Text</a:t>
                      </a:r>
                    </a:p>
                    <a:p>
                      <a:pPr marL="361950" marR="0" lvl="1" indent="-18097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+mn-ea"/>
                          <a:cs typeface="SABIC Typeface Text Light"/>
                        </a:rPr>
                        <a:t>Bullets</a:t>
                      </a:r>
                      <a:endParaRPr kumimoji="0" lang="en-US" sz="12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4D4D4D"/>
                        </a:solidFill>
                        <a:effectLst/>
                        <a:uLnTx/>
                        <a:uFillTx/>
                        <a:latin typeface="Calibri Light" panose="020F0302020204030204"/>
                        <a:ea typeface="+mn-ea"/>
                        <a:cs typeface="SABIC Typeface Text Light"/>
                      </a:endParaRPr>
                    </a:p>
                  </a:txBody>
                  <a:tcPr marL="45720" marR="45720" anchor="ctr" horzOverflow="overflow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FF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180975" marR="0" lvl="0" indent="-18097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+mn-ea"/>
                          <a:cs typeface="SABIC Typeface Text Light"/>
                        </a:rPr>
                        <a:t>Text</a:t>
                      </a:r>
                    </a:p>
                    <a:p>
                      <a:pPr marL="361950" marR="0" lvl="1" indent="-18097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+mn-ea"/>
                          <a:cs typeface="SABIC Typeface Text Light"/>
                        </a:rPr>
                        <a:t>Bullets</a:t>
                      </a:r>
                      <a:endParaRPr kumimoji="0" lang="en-US" sz="12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4D4D4D"/>
                        </a:solidFill>
                        <a:effectLst/>
                        <a:uLnTx/>
                        <a:uFillTx/>
                        <a:latin typeface="Calibri Light" panose="020F0302020204030204"/>
                        <a:ea typeface="+mn-ea"/>
                        <a:cs typeface="SABIC Typeface Text Light"/>
                      </a:endParaRPr>
                    </a:p>
                  </a:txBody>
                  <a:tcPr marL="45720" marR="45720" anchor="ctr" horzOverflow="overflow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FF">
                        <a:alpha val="5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2507519"/>
                  </a:ext>
                </a:extLst>
              </a:tr>
              <a:tr h="50651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en-US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+mn-ea"/>
                          <a:cs typeface="+mn-cs"/>
                        </a:rPr>
                        <a:t>9</a:t>
                      </a:r>
                    </a:p>
                  </a:txBody>
                  <a:tcPr anchor="ctr" horzOverflow="overflow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E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en-US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+mn-ea"/>
                          <a:cs typeface="+mn-cs"/>
                        </a:rPr>
                        <a:t>ITEM</a:t>
                      </a:r>
                    </a:p>
                  </a:txBody>
                  <a:tcPr anchor="ctr" horzOverflow="overflow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EFF"/>
                    </a:solidFill>
                  </a:tcPr>
                </a:tc>
                <a:tc>
                  <a:txBody>
                    <a:bodyPr/>
                    <a:lstStyle/>
                    <a:p>
                      <a:pPr marL="180975" marR="0" lvl="0" indent="-18097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+mn-ea"/>
                          <a:cs typeface="SABIC Typeface Text Light"/>
                        </a:rPr>
                        <a:t>Text</a:t>
                      </a:r>
                    </a:p>
                    <a:p>
                      <a:pPr marL="361950" marR="0" lvl="1" indent="-18097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+mn-ea"/>
                          <a:cs typeface="SABIC Typeface Text Light"/>
                        </a:rPr>
                        <a:t>Bullets</a:t>
                      </a:r>
                      <a:endParaRPr kumimoji="0" lang="en-US" sz="12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4D4D4D"/>
                        </a:solidFill>
                        <a:effectLst/>
                        <a:uLnTx/>
                        <a:uFillTx/>
                        <a:latin typeface="Calibri Light" panose="020F0302020204030204"/>
                        <a:ea typeface="+mn-ea"/>
                        <a:cs typeface="SABIC Typeface Text Light"/>
                      </a:endParaRPr>
                    </a:p>
                  </a:txBody>
                  <a:tcPr marL="45720" marR="45720" anchor="ctr" horzOverflow="overflow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EFF"/>
                    </a:solidFill>
                  </a:tcPr>
                </a:tc>
                <a:tc>
                  <a:txBody>
                    <a:bodyPr/>
                    <a:lstStyle/>
                    <a:p>
                      <a:pPr marL="180975" marR="0" lvl="0" indent="-18097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+mn-ea"/>
                          <a:cs typeface="SABIC Typeface Text Light"/>
                        </a:rPr>
                        <a:t>Text</a:t>
                      </a:r>
                    </a:p>
                    <a:p>
                      <a:pPr marL="361950" marR="0" lvl="1" indent="-18097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+mn-ea"/>
                          <a:cs typeface="SABIC Typeface Text Light"/>
                        </a:rPr>
                        <a:t>Bullets</a:t>
                      </a:r>
                      <a:endParaRPr kumimoji="0" lang="en-US" sz="12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4D4D4D"/>
                        </a:solidFill>
                        <a:effectLst/>
                        <a:uLnTx/>
                        <a:uFillTx/>
                        <a:latin typeface="Calibri Light" panose="020F0302020204030204"/>
                        <a:ea typeface="+mn-ea"/>
                        <a:cs typeface="SABIC Typeface Text Light"/>
                      </a:endParaRPr>
                    </a:p>
                  </a:txBody>
                  <a:tcPr marL="45720" marR="45720" anchor="ctr" horzOverflow="overflow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EFF"/>
                    </a:solidFill>
                  </a:tcPr>
                </a:tc>
                <a:tc>
                  <a:txBody>
                    <a:bodyPr/>
                    <a:lstStyle/>
                    <a:p>
                      <a:pPr marL="180975" marR="0" lvl="0" indent="-18097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+mn-ea"/>
                          <a:cs typeface="SABIC Typeface Text Light"/>
                        </a:rPr>
                        <a:t>Text</a:t>
                      </a:r>
                    </a:p>
                    <a:p>
                      <a:pPr marL="361950" marR="0" lvl="1" indent="-18097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+mn-ea"/>
                          <a:cs typeface="SABIC Typeface Text Light"/>
                        </a:rPr>
                        <a:t>Bullets</a:t>
                      </a:r>
                      <a:endParaRPr kumimoji="0" lang="en-US" sz="12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4D4D4D"/>
                        </a:solidFill>
                        <a:effectLst/>
                        <a:uLnTx/>
                        <a:uFillTx/>
                        <a:latin typeface="Calibri Light" panose="020F0302020204030204"/>
                        <a:ea typeface="+mn-ea"/>
                        <a:cs typeface="SABIC Typeface Text Light"/>
                      </a:endParaRPr>
                    </a:p>
                  </a:txBody>
                  <a:tcPr marL="45720" marR="45720" anchor="ctr" horzOverflow="overflow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EFF"/>
                    </a:solidFill>
                  </a:tcPr>
                </a:tc>
                <a:tc>
                  <a:txBody>
                    <a:bodyPr/>
                    <a:lstStyle/>
                    <a:p>
                      <a:pPr marL="180975" marR="0" lvl="0" indent="-18097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+mn-ea"/>
                          <a:cs typeface="SABIC Typeface Text Light"/>
                        </a:rPr>
                        <a:t>Text</a:t>
                      </a:r>
                    </a:p>
                    <a:p>
                      <a:pPr marL="361950" marR="0" lvl="1" indent="-18097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+mn-ea"/>
                          <a:cs typeface="SABIC Typeface Text Light"/>
                        </a:rPr>
                        <a:t>Bullets</a:t>
                      </a:r>
                    </a:p>
                  </a:txBody>
                  <a:tcPr marL="45720" marR="45720" anchor="ctr" horzOverflow="overflow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E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04611252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3605631" y="163299"/>
            <a:ext cx="49498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TABLE SLIDE</a:t>
            </a:r>
            <a:endParaRPr lang="en-US" sz="3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A84BEB6-702D-D541-9816-84E6FC47FF6F}"/>
              </a:ext>
            </a:extLst>
          </p:cNvPr>
          <p:cNvSpPr txBox="1"/>
          <p:nvPr/>
        </p:nvSpPr>
        <p:spPr>
          <a:xfrm>
            <a:off x="4608550" y="718251"/>
            <a:ext cx="305243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spc="300" dirty="0">
                <a:solidFill>
                  <a:schemeClr val="bg1">
                    <a:lumMod val="65000"/>
                  </a:schemeClr>
                </a:solidFill>
                <a:latin typeface="Poppins Light" pitchFamily="2" charset="77"/>
                <a:cs typeface="Poppins Light" pitchFamily="2" charset="77"/>
              </a:rPr>
              <a:t>WRITE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18480656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roup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77456650"/>
              </p:ext>
            </p:extLst>
          </p:nvPr>
        </p:nvGraphicFramePr>
        <p:xfrm>
          <a:off x="2448062" y="1224145"/>
          <a:ext cx="9194166" cy="525793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71208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65120">
                  <a:extLst>
                    <a:ext uri="{9D8B030D-6E8A-4147-A177-3AD203B41FA5}">
                      <a16:colId xmlns:a16="http://schemas.microsoft.com/office/drawing/2014/main" val="1271073706"/>
                    </a:ext>
                  </a:extLst>
                </a:gridCol>
                <a:gridCol w="3616960">
                  <a:extLst>
                    <a:ext uri="{9D8B030D-6E8A-4147-A177-3AD203B41FA5}">
                      <a16:colId xmlns:a16="http://schemas.microsoft.com/office/drawing/2014/main" val="1447706057"/>
                    </a:ext>
                  </a:extLst>
                </a:gridCol>
              </a:tblGrid>
              <a:tr h="565114">
                <a:tc>
                  <a:txBody>
                    <a:bodyPr/>
                    <a:lstStyle/>
                    <a:p>
                      <a:pPr marL="0" marR="0" lvl="0" indent="0" algn="ctr" defTabSz="939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j-lt"/>
                          <a:ea typeface="+mn-ea"/>
                          <a:cs typeface="SABIC Typeface Text" panose="020B0603060202020204" pitchFamily="34" charset="0"/>
                        </a:rPr>
                        <a:t>ITEMS</a:t>
                      </a:r>
                    </a:p>
                  </a:txBody>
                  <a:tcPr marL="45720" marR="45720" anchor="ctr" horzOverflow="overflow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39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j-lt"/>
                          <a:cs typeface="SABIC Typeface Text" panose="020B0603060202020204" pitchFamily="34" charset="0"/>
                        </a:rPr>
                        <a:t>COLUMN 1</a:t>
                      </a:r>
                    </a:p>
                  </a:txBody>
                  <a:tcPr marL="45720" marR="45720" anchor="ctr" horzOverflow="overflow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39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+mn-ea"/>
                          <a:cs typeface="SABIC Typeface Text" panose="020B0603060202020204" pitchFamily="34" charset="0"/>
                        </a:rPr>
                        <a:t>COLUMN 2</a:t>
                      </a:r>
                    </a:p>
                  </a:txBody>
                  <a:tcPr marL="45720" marR="45720" anchor="ctr" horzOverflow="overflow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214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ITEM</a:t>
                      </a:r>
                    </a:p>
                  </a:txBody>
                  <a:tcPr anchor="ctr" horzOverflow="overflow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80975" marR="0" lvl="0" indent="-18097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en-US" sz="18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+mn-ea"/>
                          <a:cs typeface="SABIC Typeface Text Light"/>
                        </a:rPr>
                        <a:t>Text</a:t>
                      </a:r>
                      <a:endParaRPr kumimoji="0" lang="en-US" sz="18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4D4D4D"/>
                        </a:solidFill>
                        <a:effectLst/>
                        <a:uLnTx/>
                        <a:uFillTx/>
                        <a:latin typeface="Calibri Light" panose="020F0302020204030204"/>
                        <a:ea typeface="+mn-ea"/>
                        <a:cs typeface="SABIC Typeface Text Light"/>
                      </a:endParaRPr>
                    </a:p>
                  </a:txBody>
                  <a:tcPr marL="45720" marR="45720" anchor="ctr" horzOverflow="overflow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80975" marR="0" lvl="0" indent="-18097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en-US" sz="18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+mn-ea"/>
                          <a:cs typeface="SABIC Typeface Text Light"/>
                        </a:rPr>
                        <a:t>Text</a:t>
                      </a:r>
                      <a:endParaRPr kumimoji="0" lang="en-US" sz="18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4D4D4D"/>
                        </a:solidFill>
                        <a:effectLst/>
                        <a:uLnTx/>
                        <a:uFillTx/>
                        <a:latin typeface="Calibri Light" panose="020F0302020204030204"/>
                        <a:ea typeface="+mn-ea"/>
                        <a:cs typeface="SABIC Typeface Text Light"/>
                      </a:endParaRPr>
                    </a:p>
                  </a:txBody>
                  <a:tcPr marL="45720" marR="45720" anchor="ctr" horzOverflow="overflow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95281961"/>
                  </a:ext>
                </a:extLst>
              </a:tr>
              <a:tr h="5214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en-US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+mn-ea"/>
                          <a:cs typeface="+mn-cs"/>
                        </a:rPr>
                        <a:t>ITEM</a:t>
                      </a:r>
                    </a:p>
                  </a:txBody>
                  <a:tcPr anchor="ctr" horzOverflow="overflow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80975" marR="0" lvl="0" indent="-18097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en-US" sz="18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+mn-ea"/>
                          <a:cs typeface="SABIC Typeface Text Light"/>
                        </a:rPr>
                        <a:t>Text</a:t>
                      </a:r>
                      <a:endParaRPr kumimoji="0" lang="en-US" sz="18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4D4D4D"/>
                        </a:solidFill>
                        <a:effectLst/>
                        <a:uLnTx/>
                        <a:uFillTx/>
                        <a:latin typeface="Calibri Light" panose="020F0302020204030204"/>
                        <a:ea typeface="+mn-ea"/>
                        <a:cs typeface="SABIC Typeface Text Light"/>
                      </a:endParaRPr>
                    </a:p>
                  </a:txBody>
                  <a:tcPr marL="45720" marR="45720" anchor="ctr" horzOverflow="overflow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80975" marR="0" lvl="0" indent="-18097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en-US" sz="18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+mn-ea"/>
                          <a:cs typeface="SABIC Typeface Text Light"/>
                        </a:rPr>
                        <a:t>Text</a:t>
                      </a:r>
                      <a:endParaRPr kumimoji="0" lang="en-US" sz="18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4D4D4D"/>
                        </a:solidFill>
                        <a:effectLst/>
                        <a:uLnTx/>
                        <a:uFillTx/>
                        <a:latin typeface="Calibri Light" panose="020F0302020204030204"/>
                        <a:ea typeface="+mn-ea"/>
                        <a:cs typeface="SABIC Typeface Text Light"/>
                      </a:endParaRPr>
                    </a:p>
                  </a:txBody>
                  <a:tcPr marL="45720" marR="45720" anchor="ctr" horzOverflow="overflow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214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en-US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+mn-ea"/>
                          <a:cs typeface="+mn-cs"/>
                        </a:rPr>
                        <a:t>ITEM</a:t>
                      </a:r>
                    </a:p>
                  </a:txBody>
                  <a:tcPr anchor="ctr" horzOverflow="overflow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80975" marR="0" lvl="0" indent="-18097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en-US" sz="18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+mn-ea"/>
                          <a:cs typeface="SABIC Typeface Text Light"/>
                        </a:rPr>
                        <a:t>Text</a:t>
                      </a:r>
                      <a:endParaRPr kumimoji="0" lang="en-US" sz="18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4D4D4D"/>
                        </a:solidFill>
                        <a:effectLst/>
                        <a:uLnTx/>
                        <a:uFillTx/>
                        <a:latin typeface="Calibri Light" panose="020F0302020204030204"/>
                        <a:ea typeface="+mn-ea"/>
                        <a:cs typeface="SABIC Typeface Text Light"/>
                      </a:endParaRPr>
                    </a:p>
                  </a:txBody>
                  <a:tcPr marL="45720" marR="45720" anchor="ctr" horzOverflow="overflow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80975" marR="0" lvl="0" indent="-18097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en-US" sz="18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+mn-ea"/>
                          <a:cs typeface="SABIC Typeface Text Light"/>
                        </a:rPr>
                        <a:t>Text</a:t>
                      </a:r>
                      <a:endParaRPr kumimoji="0" lang="en-US" sz="18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4D4D4D"/>
                        </a:solidFill>
                        <a:effectLst/>
                        <a:uLnTx/>
                        <a:uFillTx/>
                        <a:latin typeface="Calibri Light" panose="020F0302020204030204"/>
                        <a:ea typeface="+mn-ea"/>
                        <a:cs typeface="SABIC Typeface Text Light"/>
                      </a:endParaRPr>
                    </a:p>
                  </a:txBody>
                  <a:tcPr marL="45720" marR="45720" anchor="ctr" horzOverflow="overflow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214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en-US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+mn-ea"/>
                          <a:cs typeface="+mn-cs"/>
                        </a:rPr>
                        <a:t>ITEM</a:t>
                      </a:r>
                    </a:p>
                  </a:txBody>
                  <a:tcPr anchor="ctr" horzOverflow="overflow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80975" marR="0" lvl="0" indent="-18097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en-US" sz="18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+mn-ea"/>
                          <a:cs typeface="SABIC Typeface Text Light"/>
                        </a:rPr>
                        <a:t>Text</a:t>
                      </a:r>
                      <a:endParaRPr kumimoji="0" lang="en-US" sz="18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4D4D4D"/>
                        </a:solidFill>
                        <a:effectLst/>
                        <a:uLnTx/>
                        <a:uFillTx/>
                        <a:latin typeface="Calibri Light" panose="020F0302020204030204"/>
                        <a:ea typeface="+mn-ea"/>
                        <a:cs typeface="SABIC Typeface Text Light"/>
                      </a:endParaRPr>
                    </a:p>
                  </a:txBody>
                  <a:tcPr marL="45720" marR="45720" anchor="ctr" horzOverflow="overflow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80975" marR="0" lvl="0" indent="-18097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en-US" sz="18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+mn-ea"/>
                          <a:cs typeface="SABIC Typeface Text Light"/>
                        </a:rPr>
                        <a:t>Text</a:t>
                      </a:r>
                      <a:endParaRPr kumimoji="0" lang="en-US" sz="18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4D4D4D"/>
                        </a:solidFill>
                        <a:effectLst/>
                        <a:uLnTx/>
                        <a:uFillTx/>
                        <a:latin typeface="Calibri Light" panose="020F0302020204030204"/>
                        <a:ea typeface="+mn-ea"/>
                        <a:cs typeface="SABIC Typeface Text Light"/>
                      </a:endParaRPr>
                    </a:p>
                  </a:txBody>
                  <a:tcPr marL="45720" marR="45720" anchor="ctr" horzOverflow="overflow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214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en-US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+mn-ea"/>
                          <a:cs typeface="+mn-cs"/>
                        </a:rPr>
                        <a:t>ITEM</a:t>
                      </a:r>
                    </a:p>
                  </a:txBody>
                  <a:tcPr anchor="ctr" horzOverflow="overflow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80975" marR="0" lvl="0" indent="-18097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en-US" sz="18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+mn-ea"/>
                          <a:cs typeface="SABIC Typeface Text Light"/>
                        </a:rPr>
                        <a:t>Text</a:t>
                      </a:r>
                      <a:endParaRPr kumimoji="0" lang="en-US" sz="18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4D4D4D"/>
                        </a:solidFill>
                        <a:effectLst/>
                        <a:uLnTx/>
                        <a:uFillTx/>
                        <a:latin typeface="Calibri Light" panose="020F0302020204030204"/>
                        <a:ea typeface="+mn-ea"/>
                        <a:cs typeface="SABIC Typeface Text Light"/>
                      </a:endParaRPr>
                    </a:p>
                  </a:txBody>
                  <a:tcPr marL="45720" marR="45720" anchor="ctr" horzOverflow="overflow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80975" marR="0" lvl="0" indent="-18097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en-US" sz="18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+mn-ea"/>
                          <a:cs typeface="SABIC Typeface Text Light"/>
                        </a:rPr>
                        <a:t>Text</a:t>
                      </a:r>
                      <a:endParaRPr kumimoji="0" lang="en-US" sz="18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4D4D4D"/>
                        </a:solidFill>
                        <a:effectLst/>
                        <a:uLnTx/>
                        <a:uFillTx/>
                        <a:latin typeface="Calibri Light" panose="020F0302020204030204"/>
                        <a:ea typeface="+mn-ea"/>
                        <a:cs typeface="SABIC Typeface Text Light"/>
                      </a:endParaRPr>
                    </a:p>
                  </a:txBody>
                  <a:tcPr marL="45720" marR="45720" anchor="ctr" horzOverflow="overflow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214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en-US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+mn-ea"/>
                          <a:cs typeface="+mn-cs"/>
                        </a:rPr>
                        <a:t>ITEM</a:t>
                      </a:r>
                    </a:p>
                  </a:txBody>
                  <a:tcPr anchor="ctr" horzOverflow="overflow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80975" marR="0" lvl="0" indent="-18097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en-US" sz="18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+mn-ea"/>
                          <a:cs typeface="SABIC Typeface Text Light"/>
                        </a:rPr>
                        <a:t>Text</a:t>
                      </a:r>
                      <a:endParaRPr kumimoji="0" lang="en-US" sz="18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4D4D4D"/>
                        </a:solidFill>
                        <a:effectLst/>
                        <a:uLnTx/>
                        <a:uFillTx/>
                        <a:latin typeface="Calibri Light" panose="020F0302020204030204"/>
                        <a:ea typeface="+mn-ea"/>
                        <a:cs typeface="SABIC Typeface Text Light"/>
                      </a:endParaRPr>
                    </a:p>
                  </a:txBody>
                  <a:tcPr marL="45720" marR="45720" anchor="ctr" horzOverflow="overflow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80975" marR="0" lvl="0" indent="-18097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en-US" sz="18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+mn-ea"/>
                          <a:cs typeface="SABIC Typeface Text Light"/>
                        </a:rPr>
                        <a:t>Text</a:t>
                      </a:r>
                      <a:endParaRPr kumimoji="0" lang="en-US" sz="18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4D4D4D"/>
                        </a:solidFill>
                        <a:effectLst/>
                        <a:uLnTx/>
                        <a:uFillTx/>
                        <a:latin typeface="Calibri Light" panose="020F0302020204030204"/>
                        <a:ea typeface="+mn-ea"/>
                        <a:cs typeface="SABIC Typeface Text Light"/>
                      </a:endParaRPr>
                    </a:p>
                  </a:txBody>
                  <a:tcPr marL="45720" marR="45720" anchor="ctr" horzOverflow="overflow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214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en-US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+mn-ea"/>
                          <a:cs typeface="+mn-cs"/>
                        </a:rPr>
                        <a:t>ITEM</a:t>
                      </a:r>
                    </a:p>
                  </a:txBody>
                  <a:tcPr anchor="ctr" horzOverflow="overflow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80975" marR="0" lvl="0" indent="-18097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en-US" sz="18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+mn-ea"/>
                          <a:cs typeface="SABIC Typeface Text Light"/>
                        </a:rPr>
                        <a:t>Text</a:t>
                      </a:r>
                      <a:endParaRPr kumimoji="0" lang="en-US" sz="18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4D4D4D"/>
                        </a:solidFill>
                        <a:effectLst/>
                        <a:uLnTx/>
                        <a:uFillTx/>
                        <a:latin typeface="Calibri Light" panose="020F0302020204030204"/>
                        <a:ea typeface="+mn-ea"/>
                        <a:cs typeface="SABIC Typeface Text Light"/>
                      </a:endParaRPr>
                    </a:p>
                  </a:txBody>
                  <a:tcPr marL="45720" marR="45720" anchor="ctr" horzOverflow="overflow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80975" marR="0" lvl="0" indent="-18097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en-US" sz="18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+mn-ea"/>
                          <a:cs typeface="SABIC Typeface Text Light"/>
                        </a:rPr>
                        <a:t>Text</a:t>
                      </a:r>
                      <a:endParaRPr kumimoji="0" lang="en-US" sz="18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4D4D4D"/>
                        </a:solidFill>
                        <a:effectLst/>
                        <a:uLnTx/>
                        <a:uFillTx/>
                        <a:latin typeface="Calibri Light" panose="020F0302020204030204"/>
                        <a:ea typeface="+mn-ea"/>
                        <a:cs typeface="SABIC Typeface Text Light"/>
                      </a:endParaRPr>
                    </a:p>
                  </a:txBody>
                  <a:tcPr marL="45720" marR="45720" anchor="ctr" horzOverflow="overflow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22148410"/>
                  </a:ext>
                </a:extLst>
              </a:tr>
              <a:tr h="5214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en-US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+mn-ea"/>
                          <a:cs typeface="+mn-cs"/>
                        </a:rPr>
                        <a:t>ITEM</a:t>
                      </a:r>
                    </a:p>
                  </a:txBody>
                  <a:tcPr anchor="ctr" horzOverflow="overflow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80975" marR="0" lvl="0" indent="-18097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en-US" sz="18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+mn-ea"/>
                          <a:cs typeface="SABIC Typeface Text Light"/>
                        </a:rPr>
                        <a:t>Text</a:t>
                      </a:r>
                      <a:endParaRPr kumimoji="0" lang="en-US" sz="18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4D4D4D"/>
                        </a:solidFill>
                        <a:effectLst/>
                        <a:uLnTx/>
                        <a:uFillTx/>
                        <a:latin typeface="Calibri Light" panose="020F0302020204030204"/>
                        <a:ea typeface="+mn-ea"/>
                        <a:cs typeface="SABIC Typeface Text Light"/>
                      </a:endParaRPr>
                    </a:p>
                  </a:txBody>
                  <a:tcPr marL="45720" marR="45720" anchor="ctr" horzOverflow="overflow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80975" marR="0" lvl="0" indent="-18097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en-US" sz="18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+mn-ea"/>
                          <a:cs typeface="SABIC Typeface Text Light"/>
                        </a:rPr>
                        <a:t>Text</a:t>
                      </a:r>
                      <a:endParaRPr kumimoji="0" lang="en-US" sz="18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4D4D4D"/>
                        </a:solidFill>
                        <a:effectLst/>
                        <a:uLnTx/>
                        <a:uFillTx/>
                        <a:latin typeface="Calibri Light" panose="020F0302020204030204"/>
                        <a:ea typeface="+mn-ea"/>
                        <a:cs typeface="SABIC Typeface Text Light"/>
                      </a:endParaRPr>
                    </a:p>
                  </a:txBody>
                  <a:tcPr marL="45720" marR="45720" anchor="ctr" horzOverflow="overflow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2507519"/>
                  </a:ext>
                </a:extLst>
              </a:tr>
              <a:tr h="5214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en-US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+mn-ea"/>
                          <a:cs typeface="+mn-cs"/>
                        </a:rPr>
                        <a:t>ITEM</a:t>
                      </a:r>
                    </a:p>
                  </a:txBody>
                  <a:tcPr anchor="ctr" horzOverflow="overflow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80975" marR="0" lvl="0" indent="-18097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en-US" sz="18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+mn-ea"/>
                          <a:cs typeface="SABIC Typeface Text Light"/>
                        </a:rPr>
                        <a:t>Text</a:t>
                      </a:r>
                      <a:endParaRPr kumimoji="0" lang="en-US" sz="18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4D4D4D"/>
                        </a:solidFill>
                        <a:effectLst/>
                        <a:uLnTx/>
                        <a:uFillTx/>
                        <a:latin typeface="Calibri Light" panose="020F0302020204030204"/>
                        <a:ea typeface="+mn-ea"/>
                        <a:cs typeface="SABIC Typeface Text Light"/>
                      </a:endParaRPr>
                    </a:p>
                  </a:txBody>
                  <a:tcPr marL="45720" marR="45720" anchor="ctr" horzOverflow="overflow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80975" marR="0" lvl="0" indent="-18097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en-US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+mn-ea"/>
                          <a:cs typeface="SABIC Typeface Text Light"/>
                        </a:rPr>
                        <a:t>Text</a:t>
                      </a:r>
                    </a:p>
                  </a:txBody>
                  <a:tcPr marL="45720" marR="45720" anchor="ctr" horzOverflow="overflow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04611252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3605631" y="163299"/>
            <a:ext cx="49498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TABLE SLIDE</a:t>
            </a:r>
            <a:endParaRPr lang="en-US" sz="3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A84BEB6-702D-D541-9816-84E6FC47FF6F}"/>
              </a:ext>
            </a:extLst>
          </p:cNvPr>
          <p:cNvSpPr txBox="1"/>
          <p:nvPr/>
        </p:nvSpPr>
        <p:spPr>
          <a:xfrm>
            <a:off x="4608550" y="718251"/>
            <a:ext cx="305243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spc="300" dirty="0">
                <a:solidFill>
                  <a:schemeClr val="bg1">
                    <a:lumMod val="65000"/>
                  </a:schemeClr>
                </a:solidFill>
                <a:latin typeface="Poppins Light" pitchFamily="2" charset="77"/>
                <a:cs typeface="Poppins Light" pitchFamily="2" charset="77"/>
              </a:rPr>
              <a:t>WRITE YOUR SUBTITLE HERE</a:t>
            </a:r>
          </a:p>
        </p:txBody>
      </p:sp>
      <p:sp>
        <p:nvSpPr>
          <p:cNvPr id="5" name="AutoShape 32"/>
          <p:cNvSpPr>
            <a:spLocks noChangeArrowheads="1"/>
          </p:cNvSpPr>
          <p:nvPr/>
        </p:nvSpPr>
        <p:spPr bwMode="gray">
          <a:xfrm>
            <a:off x="883422" y="1864994"/>
            <a:ext cx="1321298" cy="421006"/>
          </a:xfrm>
          <a:prstGeom prst="homePlate">
            <a:avLst>
              <a:gd name="adj" fmla="val 31979"/>
            </a:avLst>
          </a:prstGeom>
          <a:solidFill>
            <a:srgbClr val="002060"/>
          </a:solidFill>
          <a:ln w="9525">
            <a:solidFill>
              <a:srgbClr val="C7C8CA"/>
            </a:solidFill>
            <a:miter lim="800000"/>
            <a:headEnd/>
            <a:tailEnd/>
          </a:ln>
          <a:effectLst/>
          <a:extLst/>
        </p:spPr>
        <p:txBody>
          <a:bodyPr lIns="216000" rIns="216000" anchor="ctr"/>
          <a:lstStyle/>
          <a:p>
            <a:pPr marL="169863" eaLnBrk="0" hangingPunct="0"/>
            <a:r>
              <a:rPr lang="en-GB" altLang="zh-CN" dirty="0" smtClean="0">
                <a:solidFill>
                  <a:schemeClr val="bg1"/>
                </a:solidFill>
                <a:ea typeface="SimSun" pitchFamily="2" charset="-122"/>
                <a:cs typeface="SABIC Typeface Text" panose="020B0603060202020204" pitchFamily="34" charset="0"/>
              </a:rPr>
              <a:t>ROW 1</a:t>
            </a:r>
            <a:endParaRPr lang="en-GB" altLang="zh-CN" dirty="0">
              <a:solidFill>
                <a:schemeClr val="bg1"/>
              </a:solidFill>
              <a:ea typeface="SimSun" pitchFamily="2" charset="-122"/>
              <a:cs typeface="SABIC Typeface Text" panose="020B0603060202020204" pitchFamily="34" charset="0"/>
            </a:endParaRPr>
          </a:p>
        </p:txBody>
      </p:sp>
      <p:sp>
        <p:nvSpPr>
          <p:cNvPr id="6" name="AutoShape 32"/>
          <p:cNvSpPr>
            <a:spLocks noChangeArrowheads="1"/>
          </p:cNvSpPr>
          <p:nvPr/>
        </p:nvSpPr>
        <p:spPr bwMode="gray">
          <a:xfrm>
            <a:off x="883422" y="2372994"/>
            <a:ext cx="1321298" cy="421006"/>
          </a:xfrm>
          <a:prstGeom prst="homePlate">
            <a:avLst>
              <a:gd name="adj" fmla="val 31979"/>
            </a:avLst>
          </a:prstGeom>
          <a:solidFill>
            <a:srgbClr val="00B0F0"/>
          </a:solidFill>
          <a:ln w="9525">
            <a:solidFill>
              <a:srgbClr val="C7C8CA"/>
            </a:solidFill>
            <a:miter lim="800000"/>
            <a:headEnd/>
            <a:tailEnd/>
          </a:ln>
          <a:effectLst/>
          <a:extLst/>
        </p:spPr>
        <p:txBody>
          <a:bodyPr lIns="216000" rIns="216000" anchor="ctr"/>
          <a:lstStyle/>
          <a:p>
            <a:pPr marL="169863" eaLnBrk="0" hangingPunct="0"/>
            <a:r>
              <a:rPr lang="en-GB" altLang="zh-CN" dirty="0" smtClean="0">
                <a:solidFill>
                  <a:schemeClr val="bg1"/>
                </a:solidFill>
                <a:ea typeface="SimSun" pitchFamily="2" charset="-122"/>
                <a:cs typeface="SABIC Typeface Text" panose="020B0603060202020204" pitchFamily="34" charset="0"/>
              </a:rPr>
              <a:t>ROW 2</a:t>
            </a:r>
            <a:endParaRPr lang="en-GB" altLang="zh-CN" dirty="0">
              <a:solidFill>
                <a:schemeClr val="bg1"/>
              </a:solidFill>
              <a:ea typeface="SimSun" pitchFamily="2" charset="-122"/>
              <a:cs typeface="SABIC Typeface Text" panose="020B0603060202020204" pitchFamily="34" charset="0"/>
            </a:endParaRPr>
          </a:p>
        </p:txBody>
      </p:sp>
      <p:sp>
        <p:nvSpPr>
          <p:cNvPr id="7" name="AutoShape 32"/>
          <p:cNvSpPr>
            <a:spLocks noChangeArrowheads="1"/>
          </p:cNvSpPr>
          <p:nvPr/>
        </p:nvSpPr>
        <p:spPr bwMode="gray">
          <a:xfrm>
            <a:off x="883422" y="2880994"/>
            <a:ext cx="1321298" cy="421006"/>
          </a:xfrm>
          <a:prstGeom prst="homePlate">
            <a:avLst>
              <a:gd name="adj" fmla="val 31979"/>
            </a:avLst>
          </a:prstGeom>
          <a:solidFill>
            <a:srgbClr val="FFC000"/>
          </a:solidFill>
          <a:ln w="9525">
            <a:solidFill>
              <a:srgbClr val="C7C8CA"/>
            </a:solidFill>
            <a:miter lim="800000"/>
            <a:headEnd/>
            <a:tailEnd/>
          </a:ln>
          <a:effectLst/>
          <a:extLst/>
        </p:spPr>
        <p:txBody>
          <a:bodyPr lIns="216000" rIns="216000" anchor="ctr"/>
          <a:lstStyle/>
          <a:p>
            <a:pPr marL="169863" eaLnBrk="0" hangingPunct="0"/>
            <a:r>
              <a:rPr lang="en-GB" altLang="zh-CN" dirty="0" smtClean="0">
                <a:solidFill>
                  <a:schemeClr val="bg1"/>
                </a:solidFill>
                <a:ea typeface="SimSun" pitchFamily="2" charset="-122"/>
                <a:cs typeface="SABIC Typeface Text" panose="020B0603060202020204" pitchFamily="34" charset="0"/>
              </a:rPr>
              <a:t>ROW 3</a:t>
            </a:r>
            <a:endParaRPr lang="en-GB" altLang="zh-CN" dirty="0">
              <a:solidFill>
                <a:schemeClr val="bg1"/>
              </a:solidFill>
              <a:ea typeface="SimSun" pitchFamily="2" charset="-122"/>
              <a:cs typeface="SABIC Typeface Text" panose="020B0603060202020204" pitchFamily="34" charset="0"/>
            </a:endParaRPr>
          </a:p>
        </p:txBody>
      </p:sp>
      <p:sp>
        <p:nvSpPr>
          <p:cNvPr id="8" name="AutoShape 32"/>
          <p:cNvSpPr>
            <a:spLocks noChangeArrowheads="1"/>
          </p:cNvSpPr>
          <p:nvPr/>
        </p:nvSpPr>
        <p:spPr bwMode="gray">
          <a:xfrm>
            <a:off x="883422" y="3388994"/>
            <a:ext cx="1321298" cy="421006"/>
          </a:xfrm>
          <a:prstGeom prst="homePlate">
            <a:avLst>
              <a:gd name="adj" fmla="val 31979"/>
            </a:avLst>
          </a:prstGeom>
          <a:solidFill>
            <a:schemeClr val="accent2"/>
          </a:solidFill>
          <a:ln w="9525">
            <a:solidFill>
              <a:srgbClr val="C7C8CA"/>
            </a:solidFill>
            <a:miter lim="800000"/>
            <a:headEnd/>
            <a:tailEnd/>
          </a:ln>
          <a:effectLst/>
          <a:extLst/>
        </p:spPr>
        <p:txBody>
          <a:bodyPr lIns="216000" rIns="216000" anchor="ctr"/>
          <a:lstStyle/>
          <a:p>
            <a:pPr marL="169863" eaLnBrk="0" hangingPunct="0"/>
            <a:r>
              <a:rPr lang="en-GB" altLang="zh-CN" dirty="0" smtClean="0">
                <a:solidFill>
                  <a:schemeClr val="bg1"/>
                </a:solidFill>
                <a:ea typeface="SimSun" pitchFamily="2" charset="-122"/>
                <a:cs typeface="SABIC Typeface Text" panose="020B0603060202020204" pitchFamily="34" charset="0"/>
              </a:rPr>
              <a:t>ROW 4</a:t>
            </a:r>
            <a:endParaRPr lang="en-GB" altLang="zh-CN" dirty="0">
              <a:solidFill>
                <a:schemeClr val="bg1"/>
              </a:solidFill>
              <a:ea typeface="SimSun" pitchFamily="2" charset="-122"/>
              <a:cs typeface="SABIC Typeface Text" panose="020B0603060202020204" pitchFamily="34" charset="0"/>
            </a:endParaRPr>
          </a:p>
        </p:txBody>
      </p:sp>
      <p:sp>
        <p:nvSpPr>
          <p:cNvPr id="9" name="AutoShape 32"/>
          <p:cNvSpPr>
            <a:spLocks noChangeArrowheads="1"/>
          </p:cNvSpPr>
          <p:nvPr/>
        </p:nvSpPr>
        <p:spPr bwMode="gray">
          <a:xfrm>
            <a:off x="883422" y="3896994"/>
            <a:ext cx="1321298" cy="421006"/>
          </a:xfrm>
          <a:prstGeom prst="homePlate">
            <a:avLst>
              <a:gd name="adj" fmla="val 31979"/>
            </a:avLst>
          </a:prstGeom>
          <a:solidFill>
            <a:srgbClr val="0070C0"/>
          </a:solidFill>
          <a:ln w="9525">
            <a:solidFill>
              <a:srgbClr val="C7C8CA"/>
            </a:solidFill>
            <a:miter lim="800000"/>
            <a:headEnd/>
            <a:tailEnd/>
          </a:ln>
          <a:effectLst/>
          <a:extLst/>
        </p:spPr>
        <p:txBody>
          <a:bodyPr lIns="216000" rIns="216000" anchor="ctr"/>
          <a:lstStyle/>
          <a:p>
            <a:pPr marL="169863" eaLnBrk="0" hangingPunct="0"/>
            <a:r>
              <a:rPr lang="en-GB" altLang="zh-CN" dirty="0" smtClean="0">
                <a:solidFill>
                  <a:schemeClr val="bg1"/>
                </a:solidFill>
                <a:ea typeface="SimSun" pitchFamily="2" charset="-122"/>
                <a:cs typeface="SABIC Typeface Text" panose="020B0603060202020204" pitchFamily="34" charset="0"/>
              </a:rPr>
              <a:t>ROW 5</a:t>
            </a:r>
            <a:endParaRPr lang="en-GB" altLang="zh-CN" dirty="0">
              <a:solidFill>
                <a:schemeClr val="bg1"/>
              </a:solidFill>
              <a:ea typeface="SimSun" pitchFamily="2" charset="-122"/>
              <a:cs typeface="SABIC Typeface Text" panose="020B0603060202020204" pitchFamily="34" charset="0"/>
            </a:endParaRPr>
          </a:p>
        </p:txBody>
      </p:sp>
      <p:sp>
        <p:nvSpPr>
          <p:cNvPr id="10" name="AutoShape 32"/>
          <p:cNvSpPr>
            <a:spLocks noChangeArrowheads="1"/>
          </p:cNvSpPr>
          <p:nvPr/>
        </p:nvSpPr>
        <p:spPr bwMode="gray">
          <a:xfrm>
            <a:off x="883422" y="4404994"/>
            <a:ext cx="1321298" cy="421006"/>
          </a:xfrm>
          <a:prstGeom prst="homePlate">
            <a:avLst>
              <a:gd name="adj" fmla="val 31979"/>
            </a:avLst>
          </a:prstGeom>
          <a:solidFill>
            <a:schemeClr val="accent4">
              <a:lumMod val="50000"/>
            </a:schemeClr>
          </a:solidFill>
          <a:ln w="9525">
            <a:solidFill>
              <a:srgbClr val="C7C8CA"/>
            </a:solidFill>
            <a:miter lim="800000"/>
            <a:headEnd/>
            <a:tailEnd/>
          </a:ln>
          <a:effectLst/>
          <a:extLst/>
        </p:spPr>
        <p:txBody>
          <a:bodyPr lIns="216000" rIns="216000" anchor="ctr"/>
          <a:lstStyle/>
          <a:p>
            <a:pPr marL="169863" eaLnBrk="0" hangingPunct="0"/>
            <a:r>
              <a:rPr lang="en-GB" altLang="zh-CN" dirty="0" smtClean="0">
                <a:solidFill>
                  <a:schemeClr val="bg1"/>
                </a:solidFill>
                <a:ea typeface="SimSun" pitchFamily="2" charset="-122"/>
                <a:cs typeface="SABIC Typeface Text" panose="020B0603060202020204" pitchFamily="34" charset="0"/>
              </a:rPr>
              <a:t>ROW 6</a:t>
            </a:r>
            <a:endParaRPr lang="en-GB" altLang="zh-CN" dirty="0">
              <a:solidFill>
                <a:schemeClr val="bg1"/>
              </a:solidFill>
              <a:ea typeface="SimSun" pitchFamily="2" charset="-122"/>
              <a:cs typeface="SABIC Typeface Text" panose="020B0603060202020204" pitchFamily="34" charset="0"/>
            </a:endParaRPr>
          </a:p>
        </p:txBody>
      </p:sp>
      <p:sp>
        <p:nvSpPr>
          <p:cNvPr id="11" name="AutoShape 32"/>
          <p:cNvSpPr>
            <a:spLocks noChangeArrowheads="1"/>
          </p:cNvSpPr>
          <p:nvPr/>
        </p:nvSpPr>
        <p:spPr bwMode="gray">
          <a:xfrm>
            <a:off x="883422" y="4912994"/>
            <a:ext cx="1321298" cy="421006"/>
          </a:xfrm>
          <a:prstGeom prst="homePlate">
            <a:avLst>
              <a:gd name="adj" fmla="val 31979"/>
            </a:avLst>
          </a:prstGeom>
          <a:solidFill>
            <a:srgbClr val="2F5597"/>
          </a:solidFill>
          <a:ln w="9525">
            <a:solidFill>
              <a:srgbClr val="C7C8CA"/>
            </a:solidFill>
            <a:miter lim="800000"/>
            <a:headEnd/>
            <a:tailEnd/>
          </a:ln>
          <a:effectLst/>
          <a:extLst/>
        </p:spPr>
        <p:txBody>
          <a:bodyPr lIns="216000" rIns="216000" anchor="ctr"/>
          <a:lstStyle/>
          <a:p>
            <a:pPr marL="169863" eaLnBrk="0" hangingPunct="0"/>
            <a:r>
              <a:rPr lang="en-GB" altLang="zh-CN" dirty="0" smtClean="0">
                <a:solidFill>
                  <a:schemeClr val="bg1"/>
                </a:solidFill>
                <a:ea typeface="SimSun" pitchFamily="2" charset="-122"/>
                <a:cs typeface="SABIC Typeface Text" panose="020B0603060202020204" pitchFamily="34" charset="0"/>
              </a:rPr>
              <a:t>ROW 7</a:t>
            </a:r>
            <a:endParaRPr lang="en-GB" altLang="zh-CN" dirty="0">
              <a:solidFill>
                <a:schemeClr val="bg1"/>
              </a:solidFill>
              <a:ea typeface="SimSun" pitchFamily="2" charset="-122"/>
              <a:cs typeface="SABIC Typeface Text" panose="020B0603060202020204" pitchFamily="34" charset="0"/>
            </a:endParaRPr>
          </a:p>
        </p:txBody>
      </p:sp>
      <p:sp>
        <p:nvSpPr>
          <p:cNvPr id="12" name="AutoShape 32"/>
          <p:cNvSpPr>
            <a:spLocks noChangeArrowheads="1"/>
          </p:cNvSpPr>
          <p:nvPr/>
        </p:nvSpPr>
        <p:spPr bwMode="gray">
          <a:xfrm>
            <a:off x="883422" y="5420994"/>
            <a:ext cx="1321298" cy="421006"/>
          </a:xfrm>
          <a:prstGeom prst="homePlate">
            <a:avLst>
              <a:gd name="adj" fmla="val 31979"/>
            </a:avLst>
          </a:prstGeom>
          <a:solidFill>
            <a:srgbClr val="C00000"/>
          </a:solidFill>
          <a:ln w="9525">
            <a:solidFill>
              <a:srgbClr val="C7C8CA"/>
            </a:solidFill>
            <a:miter lim="800000"/>
            <a:headEnd/>
            <a:tailEnd/>
          </a:ln>
          <a:effectLst/>
          <a:extLst/>
        </p:spPr>
        <p:txBody>
          <a:bodyPr lIns="216000" rIns="216000" anchor="ctr"/>
          <a:lstStyle/>
          <a:p>
            <a:pPr marL="169863" eaLnBrk="0" hangingPunct="0"/>
            <a:r>
              <a:rPr lang="en-GB" altLang="zh-CN" dirty="0" smtClean="0">
                <a:solidFill>
                  <a:schemeClr val="bg1"/>
                </a:solidFill>
                <a:ea typeface="SimSun" pitchFamily="2" charset="-122"/>
                <a:cs typeface="SABIC Typeface Text" panose="020B0603060202020204" pitchFamily="34" charset="0"/>
              </a:rPr>
              <a:t>ROW 8</a:t>
            </a:r>
            <a:endParaRPr lang="en-GB" altLang="zh-CN" dirty="0">
              <a:solidFill>
                <a:schemeClr val="bg1"/>
              </a:solidFill>
              <a:ea typeface="SimSun" pitchFamily="2" charset="-122"/>
              <a:cs typeface="SABIC Typeface Text" panose="020B0603060202020204" pitchFamily="34" charset="0"/>
            </a:endParaRPr>
          </a:p>
        </p:txBody>
      </p:sp>
      <p:sp>
        <p:nvSpPr>
          <p:cNvPr id="13" name="AutoShape 32"/>
          <p:cNvSpPr>
            <a:spLocks noChangeArrowheads="1"/>
          </p:cNvSpPr>
          <p:nvPr/>
        </p:nvSpPr>
        <p:spPr bwMode="gray">
          <a:xfrm>
            <a:off x="883422" y="5928994"/>
            <a:ext cx="1321298" cy="421006"/>
          </a:xfrm>
          <a:prstGeom prst="homePlate">
            <a:avLst>
              <a:gd name="adj" fmla="val 31979"/>
            </a:avLst>
          </a:prstGeom>
          <a:solidFill>
            <a:srgbClr val="00B050"/>
          </a:solidFill>
          <a:ln w="9525">
            <a:solidFill>
              <a:srgbClr val="C7C8CA"/>
            </a:solidFill>
            <a:miter lim="800000"/>
            <a:headEnd/>
            <a:tailEnd/>
          </a:ln>
          <a:effectLst/>
          <a:extLst/>
        </p:spPr>
        <p:txBody>
          <a:bodyPr lIns="216000" rIns="216000" anchor="ctr"/>
          <a:lstStyle/>
          <a:p>
            <a:pPr marL="169863" eaLnBrk="0" hangingPunct="0"/>
            <a:r>
              <a:rPr lang="en-GB" altLang="zh-CN" dirty="0" smtClean="0">
                <a:solidFill>
                  <a:schemeClr val="bg1"/>
                </a:solidFill>
                <a:ea typeface="SimSun" pitchFamily="2" charset="-122"/>
                <a:cs typeface="SABIC Typeface Text" panose="020B0603060202020204" pitchFamily="34" charset="0"/>
              </a:rPr>
              <a:t>ROW 9</a:t>
            </a:r>
            <a:endParaRPr lang="en-GB" altLang="zh-CN" dirty="0">
              <a:solidFill>
                <a:schemeClr val="bg1"/>
              </a:solidFill>
              <a:ea typeface="SimSun" pitchFamily="2" charset="-122"/>
              <a:cs typeface="SABIC Typeface Text" panose="020B060306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79372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roup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46025075"/>
              </p:ext>
            </p:extLst>
          </p:nvPr>
        </p:nvGraphicFramePr>
        <p:xfrm>
          <a:off x="2448062" y="1224145"/>
          <a:ext cx="9194166" cy="525793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5178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03497">
                  <a:extLst>
                    <a:ext uri="{9D8B030D-6E8A-4147-A177-3AD203B41FA5}">
                      <a16:colId xmlns:a16="http://schemas.microsoft.com/office/drawing/2014/main" val="1271073706"/>
                    </a:ext>
                  </a:extLst>
                </a:gridCol>
                <a:gridCol w="2024273">
                  <a:extLst>
                    <a:ext uri="{9D8B030D-6E8A-4147-A177-3AD203B41FA5}">
                      <a16:colId xmlns:a16="http://schemas.microsoft.com/office/drawing/2014/main" val="1447706057"/>
                    </a:ext>
                  </a:extLst>
                </a:gridCol>
                <a:gridCol w="2024273">
                  <a:extLst>
                    <a:ext uri="{9D8B030D-6E8A-4147-A177-3AD203B41FA5}">
                      <a16:colId xmlns:a16="http://schemas.microsoft.com/office/drawing/2014/main" val="355725029"/>
                    </a:ext>
                  </a:extLst>
                </a:gridCol>
                <a:gridCol w="2024273">
                  <a:extLst>
                    <a:ext uri="{9D8B030D-6E8A-4147-A177-3AD203B41FA5}">
                      <a16:colId xmlns:a16="http://schemas.microsoft.com/office/drawing/2014/main" val="2250632212"/>
                    </a:ext>
                  </a:extLst>
                </a:gridCol>
              </a:tblGrid>
              <a:tr h="565114">
                <a:tc>
                  <a:txBody>
                    <a:bodyPr/>
                    <a:lstStyle/>
                    <a:p>
                      <a:pPr marL="0" marR="0" lvl="0" indent="0" algn="ctr" defTabSz="939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j-lt"/>
                          <a:ea typeface="+mn-ea"/>
                          <a:cs typeface="SABIC Typeface Text" panose="020B0603060202020204" pitchFamily="34" charset="0"/>
                        </a:rPr>
                        <a:t>ITEMS</a:t>
                      </a:r>
                    </a:p>
                  </a:txBody>
                  <a:tcPr marL="45720" marR="45720" anchor="ctr" horzOverflow="overflow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39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j-lt"/>
                          <a:cs typeface="SABIC Typeface Text" panose="020B0603060202020204" pitchFamily="34" charset="0"/>
                        </a:rPr>
                        <a:t>COLUMN 1</a:t>
                      </a:r>
                    </a:p>
                  </a:txBody>
                  <a:tcPr marL="45720" marR="45720" anchor="ctr" horzOverflow="overflow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39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+mn-ea"/>
                          <a:cs typeface="SABIC Typeface Text" panose="020B0603060202020204" pitchFamily="34" charset="0"/>
                        </a:rPr>
                        <a:t>COLUMN 2</a:t>
                      </a:r>
                    </a:p>
                  </a:txBody>
                  <a:tcPr marL="45720" marR="45720" anchor="ctr" horzOverflow="overflow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39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+mn-ea"/>
                          <a:cs typeface="SABIC Typeface Text" panose="020B0603060202020204" pitchFamily="34" charset="0"/>
                        </a:rPr>
                        <a:t>COLUMN 2</a:t>
                      </a:r>
                    </a:p>
                  </a:txBody>
                  <a:tcPr marL="45720" marR="45720" anchor="ctr" horzOverflow="overflow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39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+mn-ea"/>
                          <a:cs typeface="SABIC Typeface Text" panose="020B0603060202020204" pitchFamily="34" charset="0"/>
                        </a:rPr>
                        <a:t>COLUMN 2</a:t>
                      </a:r>
                    </a:p>
                  </a:txBody>
                  <a:tcPr marL="45720" marR="45720" anchor="ctr" horzOverflow="overflow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214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ITEM</a:t>
                      </a:r>
                    </a:p>
                  </a:txBody>
                  <a:tcPr anchor="ctr" horzOverflow="overflow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80975" marR="0" lvl="0" indent="-18097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+mn-ea"/>
                          <a:cs typeface="SABIC Typeface Text Light"/>
                        </a:rPr>
                        <a:t>Text</a:t>
                      </a:r>
                    </a:p>
                    <a:p>
                      <a:pPr marL="361950" marR="0" lvl="1" indent="-18097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+mn-ea"/>
                          <a:cs typeface="SABIC Typeface Text Light"/>
                        </a:rPr>
                        <a:t>Bullets</a:t>
                      </a:r>
                      <a:endParaRPr kumimoji="0" lang="en-US" sz="12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4D4D4D"/>
                        </a:solidFill>
                        <a:effectLst/>
                        <a:uLnTx/>
                        <a:uFillTx/>
                        <a:latin typeface="Calibri Light" panose="020F0302020204030204"/>
                        <a:ea typeface="+mn-ea"/>
                        <a:cs typeface="SABIC Typeface Text Light"/>
                      </a:endParaRPr>
                    </a:p>
                  </a:txBody>
                  <a:tcPr marL="45720" marR="45720" anchor="ctr" horzOverflow="overflow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80975" marR="0" lvl="0" indent="-18097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+mn-ea"/>
                          <a:cs typeface="SABIC Typeface Text Light"/>
                        </a:rPr>
                        <a:t>Text</a:t>
                      </a:r>
                    </a:p>
                    <a:p>
                      <a:pPr marL="361950" marR="0" lvl="1" indent="-18097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+mn-ea"/>
                          <a:cs typeface="SABIC Typeface Text Light"/>
                        </a:rPr>
                        <a:t>Bullets</a:t>
                      </a:r>
                      <a:endParaRPr kumimoji="0" lang="en-US" sz="12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4D4D4D"/>
                        </a:solidFill>
                        <a:effectLst/>
                        <a:uLnTx/>
                        <a:uFillTx/>
                        <a:latin typeface="Calibri Light" panose="020F0302020204030204"/>
                        <a:ea typeface="+mn-ea"/>
                        <a:cs typeface="SABIC Typeface Text Light"/>
                      </a:endParaRPr>
                    </a:p>
                  </a:txBody>
                  <a:tcPr marL="45720" marR="45720" anchor="ctr" horzOverflow="overflow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80975" marR="0" lvl="0" indent="-18097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+mn-ea"/>
                          <a:cs typeface="SABIC Typeface Text Light"/>
                        </a:rPr>
                        <a:t>Text</a:t>
                      </a:r>
                    </a:p>
                    <a:p>
                      <a:pPr marL="361950" marR="0" lvl="1" indent="-18097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+mn-ea"/>
                          <a:cs typeface="SABIC Typeface Text Light"/>
                        </a:rPr>
                        <a:t>Bullets</a:t>
                      </a:r>
                      <a:endParaRPr kumimoji="0" lang="en-US" sz="12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4D4D4D"/>
                        </a:solidFill>
                        <a:effectLst/>
                        <a:uLnTx/>
                        <a:uFillTx/>
                        <a:latin typeface="Calibri Light" panose="020F0302020204030204"/>
                        <a:ea typeface="+mn-ea"/>
                        <a:cs typeface="SABIC Typeface Text Light"/>
                      </a:endParaRPr>
                    </a:p>
                  </a:txBody>
                  <a:tcPr marL="45720" marR="45720" anchor="ctr" horzOverflow="overflow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80975" marR="0" lvl="0" indent="-18097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+mn-ea"/>
                          <a:cs typeface="SABIC Typeface Text Light"/>
                        </a:rPr>
                        <a:t>Text</a:t>
                      </a:r>
                    </a:p>
                    <a:p>
                      <a:pPr marL="361950" marR="0" lvl="1" indent="-18097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+mn-ea"/>
                          <a:cs typeface="SABIC Typeface Text Light"/>
                        </a:rPr>
                        <a:t>Bullets</a:t>
                      </a:r>
                      <a:endParaRPr kumimoji="0" lang="en-US" sz="12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4D4D4D"/>
                        </a:solidFill>
                        <a:effectLst/>
                        <a:uLnTx/>
                        <a:uFillTx/>
                        <a:latin typeface="Calibri Light" panose="020F0302020204030204"/>
                        <a:ea typeface="+mn-ea"/>
                        <a:cs typeface="SABIC Typeface Text Light"/>
                      </a:endParaRPr>
                    </a:p>
                  </a:txBody>
                  <a:tcPr marL="45720" marR="45720" anchor="ctr" horzOverflow="overflow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95281961"/>
                  </a:ext>
                </a:extLst>
              </a:tr>
              <a:tr h="5214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en-US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+mn-ea"/>
                          <a:cs typeface="+mn-cs"/>
                        </a:rPr>
                        <a:t>ITEM</a:t>
                      </a:r>
                    </a:p>
                  </a:txBody>
                  <a:tcPr anchor="ctr" horzOverflow="overflow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80975" marR="0" lvl="0" indent="-18097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+mn-ea"/>
                          <a:cs typeface="SABIC Typeface Text Light"/>
                        </a:rPr>
                        <a:t>Text</a:t>
                      </a:r>
                    </a:p>
                    <a:p>
                      <a:pPr marL="361950" marR="0" lvl="1" indent="-18097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+mn-ea"/>
                          <a:cs typeface="SABIC Typeface Text Light"/>
                        </a:rPr>
                        <a:t>Bullets</a:t>
                      </a:r>
                      <a:endParaRPr kumimoji="0" lang="en-US" sz="12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4D4D4D"/>
                        </a:solidFill>
                        <a:effectLst/>
                        <a:uLnTx/>
                        <a:uFillTx/>
                        <a:latin typeface="Calibri Light" panose="020F0302020204030204"/>
                        <a:ea typeface="+mn-ea"/>
                        <a:cs typeface="SABIC Typeface Text Light"/>
                      </a:endParaRPr>
                    </a:p>
                  </a:txBody>
                  <a:tcPr marL="45720" marR="45720" anchor="ctr" horzOverflow="overflow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80975" marR="0" lvl="0" indent="-18097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+mn-ea"/>
                          <a:cs typeface="SABIC Typeface Text Light"/>
                        </a:rPr>
                        <a:t>Text</a:t>
                      </a:r>
                    </a:p>
                    <a:p>
                      <a:pPr marL="361950" marR="0" lvl="1" indent="-18097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+mn-ea"/>
                          <a:cs typeface="SABIC Typeface Text Light"/>
                        </a:rPr>
                        <a:t>Bullets</a:t>
                      </a:r>
                      <a:endParaRPr kumimoji="0" lang="en-US" sz="12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4D4D4D"/>
                        </a:solidFill>
                        <a:effectLst/>
                        <a:uLnTx/>
                        <a:uFillTx/>
                        <a:latin typeface="Calibri Light" panose="020F0302020204030204"/>
                        <a:ea typeface="+mn-ea"/>
                        <a:cs typeface="SABIC Typeface Text Light"/>
                      </a:endParaRPr>
                    </a:p>
                  </a:txBody>
                  <a:tcPr marL="45720" marR="45720" anchor="ctr" horzOverflow="overflow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80975" marR="0" lvl="0" indent="-18097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+mn-ea"/>
                          <a:cs typeface="SABIC Typeface Text Light"/>
                        </a:rPr>
                        <a:t>Text</a:t>
                      </a:r>
                    </a:p>
                    <a:p>
                      <a:pPr marL="361950" marR="0" lvl="1" indent="-18097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+mn-ea"/>
                          <a:cs typeface="SABIC Typeface Text Light"/>
                        </a:rPr>
                        <a:t>Bullets</a:t>
                      </a:r>
                      <a:endParaRPr kumimoji="0" lang="en-US" sz="12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4D4D4D"/>
                        </a:solidFill>
                        <a:effectLst/>
                        <a:uLnTx/>
                        <a:uFillTx/>
                        <a:latin typeface="Calibri Light" panose="020F0302020204030204"/>
                        <a:ea typeface="+mn-ea"/>
                        <a:cs typeface="SABIC Typeface Text Light"/>
                      </a:endParaRPr>
                    </a:p>
                  </a:txBody>
                  <a:tcPr marL="45720" marR="45720" anchor="ctr" horzOverflow="overflow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80975" marR="0" lvl="0" indent="-18097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+mn-ea"/>
                          <a:cs typeface="SABIC Typeface Text Light"/>
                        </a:rPr>
                        <a:t>Text</a:t>
                      </a:r>
                    </a:p>
                    <a:p>
                      <a:pPr marL="361950" marR="0" lvl="1" indent="-18097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+mn-ea"/>
                          <a:cs typeface="SABIC Typeface Text Light"/>
                        </a:rPr>
                        <a:t>Bullets</a:t>
                      </a:r>
                      <a:endParaRPr kumimoji="0" lang="en-US" sz="12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4D4D4D"/>
                        </a:solidFill>
                        <a:effectLst/>
                        <a:uLnTx/>
                        <a:uFillTx/>
                        <a:latin typeface="Calibri Light" panose="020F0302020204030204"/>
                        <a:ea typeface="+mn-ea"/>
                        <a:cs typeface="SABIC Typeface Text Light"/>
                      </a:endParaRPr>
                    </a:p>
                  </a:txBody>
                  <a:tcPr marL="45720" marR="45720" anchor="ctr" horzOverflow="overflow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214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en-US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+mn-ea"/>
                          <a:cs typeface="+mn-cs"/>
                        </a:rPr>
                        <a:t>ITEM</a:t>
                      </a:r>
                    </a:p>
                  </a:txBody>
                  <a:tcPr anchor="ctr" horzOverflow="overflow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80975" marR="0" lvl="0" indent="-18097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+mn-ea"/>
                          <a:cs typeface="SABIC Typeface Text Light"/>
                        </a:rPr>
                        <a:t>Text</a:t>
                      </a:r>
                    </a:p>
                    <a:p>
                      <a:pPr marL="361950" marR="0" lvl="1" indent="-18097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+mn-ea"/>
                          <a:cs typeface="SABIC Typeface Text Light"/>
                        </a:rPr>
                        <a:t>Bullets</a:t>
                      </a:r>
                      <a:endParaRPr kumimoji="0" lang="en-US" sz="12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4D4D4D"/>
                        </a:solidFill>
                        <a:effectLst/>
                        <a:uLnTx/>
                        <a:uFillTx/>
                        <a:latin typeface="Calibri Light" panose="020F0302020204030204"/>
                        <a:ea typeface="+mn-ea"/>
                        <a:cs typeface="SABIC Typeface Text Light"/>
                      </a:endParaRPr>
                    </a:p>
                  </a:txBody>
                  <a:tcPr marL="45720" marR="45720" anchor="ctr" horzOverflow="overflow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80975" marR="0" lvl="0" indent="-18097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+mn-ea"/>
                          <a:cs typeface="SABIC Typeface Text Light"/>
                        </a:rPr>
                        <a:t>Text</a:t>
                      </a:r>
                    </a:p>
                    <a:p>
                      <a:pPr marL="361950" marR="0" lvl="1" indent="-18097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+mn-ea"/>
                          <a:cs typeface="SABIC Typeface Text Light"/>
                        </a:rPr>
                        <a:t>Bullets</a:t>
                      </a:r>
                      <a:endParaRPr kumimoji="0" lang="en-US" sz="12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4D4D4D"/>
                        </a:solidFill>
                        <a:effectLst/>
                        <a:uLnTx/>
                        <a:uFillTx/>
                        <a:latin typeface="Calibri Light" panose="020F0302020204030204"/>
                        <a:ea typeface="+mn-ea"/>
                        <a:cs typeface="SABIC Typeface Text Light"/>
                      </a:endParaRPr>
                    </a:p>
                  </a:txBody>
                  <a:tcPr marL="45720" marR="45720" anchor="ctr" horzOverflow="overflow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80975" marR="0" lvl="0" indent="-18097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+mn-ea"/>
                          <a:cs typeface="SABIC Typeface Text Light"/>
                        </a:rPr>
                        <a:t>Text</a:t>
                      </a:r>
                    </a:p>
                    <a:p>
                      <a:pPr marL="361950" marR="0" lvl="1" indent="-18097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+mn-ea"/>
                          <a:cs typeface="SABIC Typeface Text Light"/>
                        </a:rPr>
                        <a:t>Bullets</a:t>
                      </a:r>
                      <a:endParaRPr kumimoji="0" lang="en-US" sz="12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4D4D4D"/>
                        </a:solidFill>
                        <a:effectLst/>
                        <a:uLnTx/>
                        <a:uFillTx/>
                        <a:latin typeface="Calibri Light" panose="020F0302020204030204"/>
                        <a:ea typeface="+mn-ea"/>
                        <a:cs typeface="SABIC Typeface Text Light"/>
                      </a:endParaRPr>
                    </a:p>
                  </a:txBody>
                  <a:tcPr marL="45720" marR="45720" anchor="ctr" horzOverflow="overflow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80975" marR="0" lvl="0" indent="-18097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+mn-ea"/>
                          <a:cs typeface="SABIC Typeface Text Light"/>
                        </a:rPr>
                        <a:t>Text</a:t>
                      </a:r>
                    </a:p>
                    <a:p>
                      <a:pPr marL="361950" marR="0" lvl="1" indent="-18097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+mn-ea"/>
                          <a:cs typeface="SABIC Typeface Text Light"/>
                        </a:rPr>
                        <a:t>Bullets</a:t>
                      </a:r>
                      <a:endParaRPr kumimoji="0" lang="en-US" sz="12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4D4D4D"/>
                        </a:solidFill>
                        <a:effectLst/>
                        <a:uLnTx/>
                        <a:uFillTx/>
                        <a:latin typeface="Calibri Light" panose="020F0302020204030204"/>
                        <a:ea typeface="+mn-ea"/>
                        <a:cs typeface="SABIC Typeface Text Light"/>
                      </a:endParaRPr>
                    </a:p>
                  </a:txBody>
                  <a:tcPr marL="45720" marR="45720" anchor="ctr" horzOverflow="overflow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214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en-US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+mn-ea"/>
                          <a:cs typeface="+mn-cs"/>
                        </a:rPr>
                        <a:t>ITEM</a:t>
                      </a:r>
                    </a:p>
                  </a:txBody>
                  <a:tcPr anchor="ctr" horzOverflow="overflow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80975" marR="0" lvl="0" indent="-18097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+mn-ea"/>
                          <a:cs typeface="SABIC Typeface Text Light"/>
                        </a:rPr>
                        <a:t>Text</a:t>
                      </a:r>
                    </a:p>
                    <a:p>
                      <a:pPr marL="361950" marR="0" lvl="1" indent="-18097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+mn-ea"/>
                          <a:cs typeface="SABIC Typeface Text Light"/>
                        </a:rPr>
                        <a:t>Bullets</a:t>
                      </a:r>
                      <a:endParaRPr kumimoji="0" lang="en-US" sz="12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4D4D4D"/>
                        </a:solidFill>
                        <a:effectLst/>
                        <a:uLnTx/>
                        <a:uFillTx/>
                        <a:latin typeface="Calibri Light" panose="020F0302020204030204"/>
                        <a:ea typeface="+mn-ea"/>
                        <a:cs typeface="SABIC Typeface Text Light"/>
                      </a:endParaRPr>
                    </a:p>
                  </a:txBody>
                  <a:tcPr marL="45720" marR="45720" anchor="ctr" horzOverflow="overflow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80975" marR="0" lvl="0" indent="-18097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+mn-ea"/>
                          <a:cs typeface="SABIC Typeface Text Light"/>
                        </a:rPr>
                        <a:t>Text</a:t>
                      </a:r>
                    </a:p>
                    <a:p>
                      <a:pPr marL="361950" marR="0" lvl="1" indent="-18097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+mn-ea"/>
                          <a:cs typeface="SABIC Typeface Text Light"/>
                        </a:rPr>
                        <a:t>Bullets</a:t>
                      </a:r>
                      <a:endParaRPr kumimoji="0" lang="en-US" sz="12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4D4D4D"/>
                        </a:solidFill>
                        <a:effectLst/>
                        <a:uLnTx/>
                        <a:uFillTx/>
                        <a:latin typeface="Calibri Light" panose="020F0302020204030204"/>
                        <a:ea typeface="+mn-ea"/>
                        <a:cs typeface="SABIC Typeface Text Light"/>
                      </a:endParaRPr>
                    </a:p>
                  </a:txBody>
                  <a:tcPr marL="45720" marR="45720" anchor="ctr" horzOverflow="overflow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80975" marR="0" lvl="0" indent="-18097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+mn-ea"/>
                          <a:cs typeface="SABIC Typeface Text Light"/>
                        </a:rPr>
                        <a:t>Text</a:t>
                      </a:r>
                    </a:p>
                    <a:p>
                      <a:pPr marL="361950" marR="0" lvl="1" indent="-18097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+mn-ea"/>
                          <a:cs typeface="SABIC Typeface Text Light"/>
                        </a:rPr>
                        <a:t>Bullets</a:t>
                      </a:r>
                      <a:endParaRPr kumimoji="0" lang="en-US" sz="12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4D4D4D"/>
                        </a:solidFill>
                        <a:effectLst/>
                        <a:uLnTx/>
                        <a:uFillTx/>
                        <a:latin typeface="Calibri Light" panose="020F0302020204030204"/>
                        <a:ea typeface="+mn-ea"/>
                        <a:cs typeface="SABIC Typeface Text Light"/>
                      </a:endParaRPr>
                    </a:p>
                  </a:txBody>
                  <a:tcPr marL="45720" marR="45720" anchor="ctr" horzOverflow="overflow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80975" marR="0" lvl="0" indent="-18097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+mn-ea"/>
                          <a:cs typeface="SABIC Typeface Text Light"/>
                        </a:rPr>
                        <a:t>Text</a:t>
                      </a:r>
                    </a:p>
                    <a:p>
                      <a:pPr marL="361950" marR="0" lvl="1" indent="-18097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+mn-ea"/>
                          <a:cs typeface="SABIC Typeface Text Light"/>
                        </a:rPr>
                        <a:t>Bullets</a:t>
                      </a:r>
                      <a:endParaRPr kumimoji="0" lang="en-US" sz="12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4D4D4D"/>
                        </a:solidFill>
                        <a:effectLst/>
                        <a:uLnTx/>
                        <a:uFillTx/>
                        <a:latin typeface="Calibri Light" panose="020F0302020204030204"/>
                        <a:ea typeface="+mn-ea"/>
                        <a:cs typeface="SABIC Typeface Text Light"/>
                      </a:endParaRPr>
                    </a:p>
                  </a:txBody>
                  <a:tcPr marL="45720" marR="45720" anchor="ctr" horzOverflow="overflow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214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en-US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+mn-ea"/>
                          <a:cs typeface="+mn-cs"/>
                        </a:rPr>
                        <a:t>ITEM</a:t>
                      </a:r>
                    </a:p>
                  </a:txBody>
                  <a:tcPr anchor="ctr" horzOverflow="overflow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80975" marR="0" lvl="0" indent="-18097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+mn-ea"/>
                          <a:cs typeface="SABIC Typeface Text Light"/>
                        </a:rPr>
                        <a:t>Text</a:t>
                      </a:r>
                    </a:p>
                    <a:p>
                      <a:pPr marL="361950" marR="0" lvl="1" indent="-18097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+mn-ea"/>
                          <a:cs typeface="SABIC Typeface Text Light"/>
                        </a:rPr>
                        <a:t>Bullets</a:t>
                      </a:r>
                      <a:endParaRPr kumimoji="0" lang="en-US" sz="12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4D4D4D"/>
                        </a:solidFill>
                        <a:effectLst/>
                        <a:uLnTx/>
                        <a:uFillTx/>
                        <a:latin typeface="Calibri Light" panose="020F0302020204030204"/>
                        <a:ea typeface="+mn-ea"/>
                        <a:cs typeface="SABIC Typeface Text Light"/>
                      </a:endParaRPr>
                    </a:p>
                  </a:txBody>
                  <a:tcPr marL="45720" marR="45720" anchor="ctr" horzOverflow="overflow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80975" marR="0" lvl="0" indent="-18097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+mn-ea"/>
                          <a:cs typeface="SABIC Typeface Text Light"/>
                        </a:rPr>
                        <a:t>Text</a:t>
                      </a:r>
                    </a:p>
                    <a:p>
                      <a:pPr marL="361950" marR="0" lvl="1" indent="-18097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+mn-ea"/>
                          <a:cs typeface="SABIC Typeface Text Light"/>
                        </a:rPr>
                        <a:t>Bullets</a:t>
                      </a:r>
                      <a:endParaRPr kumimoji="0" lang="en-US" sz="12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4D4D4D"/>
                        </a:solidFill>
                        <a:effectLst/>
                        <a:uLnTx/>
                        <a:uFillTx/>
                        <a:latin typeface="Calibri Light" panose="020F0302020204030204"/>
                        <a:ea typeface="+mn-ea"/>
                        <a:cs typeface="SABIC Typeface Text Light"/>
                      </a:endParaRPr>
                    </a:p>
                  </a:txBody>
                  <a:tcPr marL="45720" marR="45720" anchor="ctr" horzOverflow="overflow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80975" marR="0" lvl="0" indent="-18097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+mn-ea"/>
                          <a:cs typeface="SABIC Typeface Text Light"/>
                        </a:rPr>
                        <a:t>Text</a:t>
                      </a:r>
                    </a:p>
                    <a:p>
                      <a:pPr marL="361950" marR="0" lvl="1" indent="-18097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+mn-ea"/>
                          <a:cs typeface="SABIC Typeface Text Light"/>
                        </a:rPr>
                        <a:t>Bullets</a:t>
                      </a:r>
                      <a:endParaRPr kumimoji="0" lang="en-US" sz="12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4D4D4D"/>
                        </a:solidFill>
                        <a:effectLst/>
                        <a:uLnTx/>
                        <a:uFillTx/>
                        <a:latin typeface="Calibri Light" panose="020F0302020204030204"/>
                        <a:ea typeface="+mn-ea"/>
                        <a:cs typeface="SABIC Typeface Text Light"/>
                      </a:endParaRPr>
                    </a:p>
                  </a:txBody>
                  <a:tcPr marL="45720" marR="45720" anchor="ctr" horzOverflow="overflow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80975" marR="0" lvl="0" indent="-18097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+mn-ea"/>
                          <a:cs typeface="SABIC Typeface Text Light"/>
                        </a:rPr>
                        <a:t>Text</a:t>
                      </a:r>
                    </a:p>
                    <a:p>
                      <a:pPr marL="361950" marR="0" lvl="1" indent="-18097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+mn-ea"/>
                          <a:cs typeface="SABIC Typeface Text Light"/>
                        </a:rPr>
                        <a:t>Bullets</a:t>
                      </a:r>
                      <a:endParaRPr kumimoji="0" lang="en-US" sz="12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4D4D4D"/>
                        </a:solidFill>
                        <a:effectLst/>
                        <a:uLnTx/>
                        <a:uFillTx/>
                        <a:latin typeface="Calibri Light" panose="020F0302020204030204"/>
                        <a:ea typeface="+mn-ea"/>
                        <a:cs typeface="SABIC Typeface Text Light"/>
                      </a:endParaRPr>
                    </a:p>
                  </a:txBody>
                  <a:tcPr marL="45720" marR="45720" anchor="ctr" horzOverflow="overflow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214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en-US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+mn-ea"/>
                          <a:cs typeface="+mn-cs"/>
                        </a:rPr>
                        <a:t>ITEM</a:t>
                      </a:r>
                    </a:p>
                  </a:txBody>
                  <a:tcPr anchor="ctr" horzOverflow="overflow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80975" marR="0" lvl="0" indent="-18097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+mn-ea"/>
                          <a:cs typeface="SABIC Typeface Text Light"/>
                        </a:rPr>
                        <a:t>Text</a:t>
                      </a:r>
                    </a:p>
                    <a:p>
                      <a:pPr marL="361950" marR="0" lvl="1" indent="-18097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+mn-ea"/>
                          <a:cs typeface="SABIC Typeface Text Light"/>
                        </a:rPr>
                        <a:t>Bullets</a:t>
                      </a:r>
                      <a:endParaRPr kumimoji="0" lang="en-US" sz="12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4D4D4D"/>
                        </a:solidFill>
                        <a:effectLst/>
                        <a:uLnTx/>
                        <a:uFillTx/>
                        <a:latin typeface="Calibri Light" panose="020F0302020204030204"/>
                        <a:ea typeface="+mn-ea"/>
                        <a:cs typeface="SABIC Typeface Text Light"/>
                      </a:endParaRPr>
                    </a:p>
                  </a:txBody>
                  <a:tcPr marL="45720" marR="45720" anchor="ctr" horzOverflow="overflow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80975" marR="0" lvl="0" indent="-18097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+mn-ea"/>
                          <a:cs typeface="SABIC Typeface Text Light"/>
                        </a:rPr>
                        <a:t>Text</a:t>
                      </a:r>
                    </a:p>
                    <a:p>
                      <a:pPr marL="361950" marR="0" lvl="1" indent="-18097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+mn-ea"/>
                          <a:cs typeface="SABIC Typeface Text Light"/>
                        </a:rPr>
                        <a:t>Bullets</a:t>
                      </a:r>
                      <a:endParaRPr kumimoji="0" lang="en-US" sz="12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4D4D4D"/>
                        </a:solidFill>
                        <a:effectLst/>
                        <a:uLnTx/>
                        <a:uFillTx/>
                        <a:latin typeface="Calibri Light" panose="020F0302020204030204"/>
                        <a:ea typeface="+mn-ea"/>
                        <a:cs typeface="SABIC Typeface Text Light"/>
                      </a:endParaRPr>
                    </a:p>
                  </a:txBody>
                  <a:tcPr marL="45720" marR="45720" anchor="ctr" horzOverflow="overflow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80975" marR="0" lvl="0" indent="-18097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+mn-ea"/>
                          <a:cs typeface="SABIC Typeface Text Light"/>
                        </a:rPr>
                        <a:t>Text</a:t>
                      </a:r>
                    </a:p>
                    <a:p>
                      <a:pPr marL="361950" marR="0" lvl="1" indent="-18097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+mn-ea"/>
                          <a:cs typeface="SABIC Typeface Text Light"/>
                        </a:rPr>
                        <a:t>Bullets</a:t>
                      </a:r>
                      <a:endParaRPr kumimoji="0" lang="en-US" sz="12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4D4D4D"/>
                        </a:solidFill>
                        <a:effectLst/>
                        <a:uLnTx/>
                        <a:uFillTx/>
                        <a:latin typeface="Calibri Light" panose="020F0302020204030204"/>
                        <a:ea typeface="+mn-ea"/>
                        <a:cs typeface="SABIC Typeface Text Light"/>
                      </a:endParaRPr>
                    </a:p>
                  </a:txBody>
                  <a:tcPr marL="45720" marR="45720" anchor="ctr" horzOverflow="overflow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80975" marR="0" lvl="0" indent="-18097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+mn-ea"/>
                          <a:cs typeface="SABIC Typeface Text Light"/>
                        </a:rPr>
                        <a:t>Text</a:t>
                      </a:r>
                    </a:p>
                    <a:p>
                      <a:pPr marL="361950" marR="0" lvl="1" indent="-18097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+mn-ea"/>
                          <a:cs typeface="SABIC Typeface Text Light"/>
                        </a:rPr>
                        <a:t>Bullets</a:t>
                      </a:r>
                      <a:endParaRPr kumimoji="0" lang="en-US" sz="12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4D4D4D"/>
                        </a:solidFill>
                        <a:effectLst/>
                        <a:uLnTx/>
                        <a:uFillTx/>
                        <a:latin typeface="Calibri Light" panose="020F0302020204030204"/>
                        <a:ea typeface="+mn-ea"/>
                        <a:cs typeface="SABIC Typeface Text Light"/>
                      </a:endParaRPr>
                    </a:p>
                  </a:txBody>
                  <a:tcPr marL="45720" marR="45720" anchor="ctr" horzOverflow="overflow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214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en-US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+mn-ea"/>
                          <a:cs typeface="+mn-cs"/>
                        </a:rPr>
                        <a:t>ITEM</a:t>
                      </a:r>
                    </a:p>
                  </a:txBody>
                  <a:tcPr anchor="ctr" horzOverflow="overflow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80975" marR="0" lvl="0" indent="-18097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+mn-ea"/>
                          <a:cs typeface="SABIC Typeface Text Light"/>
                        </a:rPr>
                        <a:t>Text</a:t>
                      </a:r>
                    </a:p>
                    <a:p>
                      <a:pPr marL="361950" marR="0" lvl="1" indent="-18097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+mn-ea"/>
                          <a:cs typeface="SABIC Typeface Text Light"/>
                        </a:rPr>
                        <a:t>Bullets</a:t>
                      </a:r>
                      <a:endParaRPr kumimoji="0" lang="en-US" sz="12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4D4D4D"/>
                        </a:solidFill>
                        <a:effectLst/>
                        <a:uLnTx/>
                        <a:uFillTx/>
                        <a:latin typeface="Calibri Light" panose="020F0302020204030204"/>
                        <a:ea typeface="+mn-ea"/>
                        <a:cs typeface="SABIC Typeface Text Light"/>
                      </a:endParaRPr>
                    </a:p>
                  </a:txBody>
                  <a:tcPr marL="45720" marR="45720" anchor="ctr" horzOverflow="overflow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80975" marR="0" lvl="0" indent="-18097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+mn-ea"/>
                          <a:cs typeface="SABIC Typeface Text Light"/>
                        </a:rPr>
                        <a:t>Text</a:t>
                      </a:r>
                    </a:p>
                    <a:p>
                      <a:pPr marL="361950" marR="0" lvl="1" indent="-18097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+mn-ea"/>
                          <a:cs typeface="SABIC Typeface Text Light"/>
                        </a:rPr>
                        <a:t>Bullets</a:t>
                      </a:r>
                      <a:endParaRPr kumimoji="0" lang="en-US" sz="12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4D4D4D"/>
                        </a:solidFill>
                        <a:effectLst/>
                        <a:uLnTx/>
                        <a:uFillTx/>
                        <a:latin typeface="Calibri Light" panose="020F0302020204030204"/>
                        <a:ea typeface="+mn-ea"/>
                        <a:cs typeface="SABIC Typeface Text Light"/>
                      </a:endParaRPr>
                    </a:p>
                  </a:txBody>
                  <a:tcPr marL="45720" marR="45720" anchor="ctr" horzOverflow="overflow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80975" marR="0" lvl="0" indent="-18097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+mn-ea"/>
                          <a:cs typeface="SABIC Typeface Text Light"/>
                        </a:rPr>
                        <a:t>Text</a:t>
                      </a:r>
                    </a:p>
                    <a:p>
                      <a:pPr marL="361950" marR="0" lvl="1" indent="-18097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+mn-ea"/>
                          <a:cs typeface="SABIC Typeface Text Light"/>
                        </a:rPr>
                        <a:t>Bullets</a:t>
                      </a:r>
                      <a:endParaRPr kumimoji="0" lang="en-US" sz="12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4D4D4D"/>
                        </a:solidFill>
                        <a:effectLst/>
                        <a:uLnTx/>
                        <a:uFillTx/>
                        <a:latin typeface="Calibri Light" panose="020F0302020204030204"/>
                        <a:ea typeface="+mn-ea"/>
                        <a:cs typeface="SABIC Typeface Text Light"/>
                      </a:endParaRPr>
                    </a:p>
                  </a:txBody>
                  <a:tcPr marL="45720" marR="45720" anchor="ctr" horzOverflow="overflow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80975" marR="0" lvl="0" indent="-18097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+mn-ea"/>
                          <a:cs typeface="SABIC Typeface Text Light"/>
                        </a:rPr>
                        <a:t>Text</a:t>
                      </a:r>
                    </a:p>
                    <a:p>
                      <a:pPr marL="361950" marR="0" lvl="1" indent="-18097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+mn-ea"/>
                          <a:cs typeface="SABIC Typeface Text Light"/>
                        </a:rPr>
                        <a:t>Bullets</a:t>
                      </a:r>
                      <a:endParaRPr kumimoji="0" lang="en-US" sz="12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4D4D4D"/>
                        </a:solidFill>
                        <a:effectLst/>
                        <a:uLnTx/>
                        <a:uFillTx/>
                        <a:latin typeface="Calibri Light" panose="020F0302020204030204"/>
                        <a:ea typeface="+mn-ea"/>
                        <a:cs typeface="SABIC Typeface Text Light"/>
                      </a:endParaRPr>
                    </a:p>
                  </a:txBody>
                  <a:tcPr marL="45720" marR="45720" anchor="ctr" horzOverflow="overflow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22148410"/>
                  </a:ext>
                </a:extLst>
              </a:tr>
              <a:tr h="5214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en-US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+mn-ea"/>
                          <a:cs typeface="+mn-cs"/>
                        </a:rPr>
                        <a:t>ITEM</a:t>
                      </a:r>
                    </a:p>
                  </a:txBody>
                  <a:tcPr anchor="ctr" horzOverflow="overflow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80975" marR="0" lvl="0" indent="-18097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+mn-ea"/>
                          <a:cs typeface="SABIC Typeface Text Light"/>
                        </a:rPr>
                        <a:t>Text</a:t>
                      </a:r>
                    </a:p>
                    <a:p>
                      <a:pPr marL="361950" marR="0" lvl="1" indent="-18097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+mn-ea"/>
                          <a:cs typeface="SABIC Typeface Text Light"/>
                        </a:rPr>
                        <a:t>Bullets</a:t>
                      </a:r>
                      <a:endParaRPr kumimoji="0" lang="en-US" sz="12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4D4D4D"/>
                        </a:solidFill>
                        <a:effectLst/>
                        <a:uLnTx/>
                        <a:uFillTx/>
                        <a:latin typeface="Calibri Light" panose="020F0302020204030204"/>
                        <a:ea typeface="+mn-ea"/>
                        <a:cs typeface="SABIC Typeface Text Light"/>
                      </a:endParaRPr>
                    </a:p>
                  </a:txBody>
                  <a:tcPr marL="45720" marR="45720" anchor="ctr" horzOverflow="overflow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80975" marR="0" lvl="0" indent="-18097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+mn-ea"/>
                          <a:cs typeface="SABIC Typeface Text Light"/>
                        </a:rPr>
                        <a:t>Text</a:t>
                      </a:r>
                    </a:p>
                    <a:p>
                      <a:pPr marL="361950" marR="0" lvl="1" indent="-18097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+mn-ea"/>
                          <a:cs typeface="SABIC Typeface Text Light"/>
                        </a:rPr>
                        <a:t>Bullets</a:t>
                      </a:r>
                      <a:endParaRPr kumimoji="0" lang="en-US" sz="12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4D4D4D"/>
                        </a:solidFill>
                        <a:effectLst/>
                        <a:uLnTx/>
                        <a:uFillTx/>
                        <a:latin typeface="Calibri Light" panose="020F0302020204030204"/>
                        <a:ea typeface="+mn-ea"/>
                        <a:cs typeface="SABIC Typeface Text Light"/>
                      </a:endParaRPr>
                    </a:p>
                  </a:txBody>
                  <a:tcPr marL="45720" marR="45720" anchor="ctr" horzOverflow="overflow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80975" marR="0" lvl="0" indent="-18097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+mn-ea"/>
                          <a:cs typeface="SABIC Typeface Text Light"/>
                        </a:rPr>
                        <a:t>Text</a:t>
                      </a:r>
                    </a:p>
                    <a:p>
                      <a:pPr marL="361950" marR="0" lvl="1" indent="-18097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+mn-ea"/>
                          <a:cs typeface="SABIC Typeface Text Light"/>
                        </a:rPr>
                        <a:t>Bullets</a:t>
                      </a:r>
                      <a:endParaRPr kumimoji="0" lang="en-US" sz="12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4D4D4D"/>
                        </a:solidFill>
                        <a:effectLst/>
                        <a:uLnTx/>
                        <a:uFillTx/>
                        <a:latin typeface="Calibri Light" panose="020F0302020204030204"/>
                        <a:ea typeface="+mn-ea"/>
                        <a:cs typeface="SABIC Typeface Text Light"/>
                      </a:endParaRPr>
                    </a:p>
                  </a:txBody>
                  <a:tcPr marL="45720" marR="45720" anchor="ctr" horzOverflow="overflow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80975" marR="0" lvl="0" indent="-18097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+mn-ea"/>
                          <a:cs typeface="SABIC Typeface Text Light"/>
                        </a:rPr>
                        <a:t>Text</a:t>
                      </a:r>
                    </a:p>
                    <a:p>
                      <a:pPr marL="361950" marR="0" lvl="1" indent="-18097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+mn-ea"/>
                          <a:cs typeface="SABIC Typeface Text Light"/>
                        </a:rPr>
                        <a:t>Bullets</a:t>
                      </a:r>
                      <a:endParaRPr kumimoji="0" lang="en-US" sz="12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4D4D4D"/>
                        </a:solidFill>
                        <a:effectLst/>
                        <a:uLnTx/>
                        <a:uFillTx/>
                        <a:latin typeface="Calibri Light" panose="020F0302020204030204"/>
                        <a:ea typeface="+mn-ea"/>
                        <a:cs typeface="SABIC Typeface Text Light"/>
                      </a:endParaRPr>
                    </a:p>
                  </a:txBody>
                  <a:tcPr marL="45720" marR="45720" anchor="ctr" horzOverflow="overflow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2507519"/>
                  </a:ext>
                </a:extLst>
              </a:tr>
              <a:tr h="5214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en-US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+mn-ea"/>
                          <a:cs typeface="+mn-cs"/>
                        </a:rPr>
                        <a:t>ITEM</a:t>
                      </a:r>
                    </a:p>
                  </a:txBody>
                  <a:tcPr anchor="ctr" horzOverflow="overflow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80975" marR="0" lvl="0" indent="-18097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+mn-ea"/>
                          <a:cs typeface="SABIC Typeface Text Light"/>
                        </a:rPr>
                        <a:t>Text</a:t>
                      </a:r>
                    </a:p>
                    <a:p>
                      <a:pPr marL="361950" marR="0" lvl="1" indent="-18097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+mn-ea"/>
                          <a:cs typeface="SABIC Typeface Text Light"/>
                        </a:rPr>
                        <a:t>Bullets</a:t>
                      </a:r>
                      <a:endParaRPr kumimoji="0" lang="en-US" sz="12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4D4D4D"/>
                        </a:solidFill>
                        <a:effectLst/>
                        <a:uLnTx/>
                        <a:uFillTx/>
                        <a:latin typeface="Calibri Light" panose="020F0302020204030204"/>
                        <a:ea typeface="+mn-ea"/>
                        <a:cs typeface="SABIC Typeface Text Light"/>
                      </a:endParaRPr>
                    </a:p>
                  </a:txBody>
                  <a:tcPr marL="45720" marR="45720" anchor="ctr" horzOverflow="overflow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80975" marR="0" lvl="0" indent="-18097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+mn-ea"/>
                          <a:cs typeface="SABIC Typeface Text Light"/>
                        </a:rPr>
                        <a:t>Text</a:t>
                      </a:r>
                    </a:p>
                    <a:p>
                      <a:pPr marL="361950" marR="0" lvl="1" indent="-18097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+mn-ea"/>
                          <a:cs typeface="SABIC Typeface Text Light"/>
                        </a:rPr>
                        <a:t>Bullets</a:t>
                      </a:r>
                      <a:endParaRPr kumimoji="0" lang="en-US" sz="12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4D4D4D"/>
                        </a:solidFill>
                        <a:effectLst/>
                        <a:uLnTx/>
                        <a:uFillTx/>
                        <a:latin typeface="Calibri Light" panose="020F0302020204030204"/>
                        <a:ea typeface="+mn-ea"/>
                        <a:cs typeface="SABIC Typeface Text Light"/>
                      </a:endParaRPr>
                    </a:p>
                  </a:txBody>
                  <a:tcPr marL="45720" marR="45720" anchor="ctr" horzOverflow="overflow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80975" marR="0" lvl="0" indent="-18097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+mn-ea"/>
                          <a:cs typeface="SABIC Typeface Text Light"/>
                        </a:rPr>
                        <a:t>Text</a:t>
                      </a:r>
                    </a:p>
                    <a:p>
                      <a:pPr marL="361950" marR="0" lvl="1" indent="-18097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+mn-ea"/>
                          <a:cs typeface="SABIC Typeface Text Light"/>
                        </a:rPr>
                        <a:t>Bullets</a:t>
                      </a:r>
                      <a:endParaRPr kumimoji="0" lang="en-US" sz="12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4D4D4D"/>
                        </a:solidFill>
                        <a:effectLst/>
                        <a:uLnTx/>
                        <a:uFillTx/>
                        <a:latin typeface="Calibri Light" panose="020F0302020204030204"/>
                        <a:ea typeface="+mn-ea"/>
                        <a:cs typeface="SABIC Typeface Text Light"/>
                      </a:endParaRPr>
                    </a:p>
                  </a:txBody>
                  <a:tcPr marL="45720" marR="45720" anchor="ctr" horzOverflow="overflow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80975" marR="0" lvl="0" indent="-18097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+mn-ea"/>
                          <a:cs typeface="SABIC Typeface Text Light"/>
                        </a:rPr>
                        <a:t>Text</a:t>
                      </a:r>
                    </a:p>
                    <a:p>
                      <a:pPr marL="361950" marR="0" lvl="1" indent="-18097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+mn-ea"/>
                          <a:cs typeface="SABIC Typeface Text Light"/>
                        </a:rPr>
                        <a:t>Bullets</a:t>
                      </a:r>
                    </a:p>
                  </a:txBody>
                  <a:tcPr marL="45720" marR="45720" anchor="ctr" horzOverflow="overflow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04611252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3605631" y="163299"/>
            <a:ext cx="49498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TABLE SLIDE</a:t>
            </a:r>
            <a:endParaRPr lang="en-US" sz="3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A84BEB6-702D-D541-9816-84E6FC47FF6F}"/>
              </a:ext>
            </a:extLst>
          </p:cNvPr>
          <p:cNvSpPr txBox="1"/>
          <p:nvPr/>
        </p:nvSpPr>
        <p:spPr>
          <a:xfrm>
            <a:off x="4608550" y="718251"/>
            <a:ext cx="305243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spc="300" dirty="0">
                <a:solidFill>
                  <a:schemeClr val="bg1">
                    <a:lumMod val="65000"/>
                  </a:schemeClr>
                </a:solidFill>
                <a:latin typeface="Poppins Light" pitchFamily="2" charset="77"/>
                <a:cs typeface="Poppins Light" pitchFamily="2" charset="77"/>
              </a:rPr>
              <a:t>WRITE YOUR SUBTITLE HERE</a:t>
            </a:r>
          </a:p>
        </p:txBody>
      </p:sp>
      <p:sp>
        <p:nvSpPr>
          <p:cNvPr id="5" name="AutoShape 32"/>
          <p:cNvSpPr>
            <a:spLocks noChangeArrowheads="1"/>
          </p:cNvSpPr>
          <p:nvPr/>
        </p:nvSpPr>
        <p:spPr bwMode="gray">
          <a:xfrm>
            <a:off x="883422" y="1864994"/>
            <a:ext cx="1321298" cy="421006"/>
          </a:xfrm>
          <a:prstGeom prst="homePlate">
            <a:avLst>
              <a:gd name="adj" fmla="val 31979"/>
            </a:avLst>
          </a:prstGeom>
          <a:solidFill>
            <a:srgbClr val="002060"/>
          </a:solidFill>
          <a:ln w="9525">
            <a:solidFill>
              <a:srgbClr val="C7C8CA"/>
            </a:solidFill>
            <a:miter lim="800000"/>
            <a:headEnd/>
            <a:tailEnd/>
          </a:ln>
          <a:effectLst/>
          <a:extLst/>
        </p:spPr>
        <p:txBody>
          <a:bodyPr lIns="216000" rIns="216000" anchor="ctr"/>
          <a:lstStyle/>
          <a:p>
            <a:pPr marL="169863" eaLnBrk="0" hangingPunct="0"/>
            <a:r>
              <a:rPr lang="en-GB" altLang="zh-CN" dirty="0" smtClean="0">
                <a:solidFill>
                  <a:schemeClr val="bg1"/>
                </a:solidFill>
                <a:ea typeface="SimSun" pitchFamily="2" charset="-122"/>
                <a:cs typeface="SABIC Typeface Text" panose="020B0603060202020204" pitchFamily="34" charset="0"/>
              </a:rPr>
              <a:t>ROW 1</a:t>
            </a:r>
            <a:endParaRPr lang="en-GB" altLang="zh-CN" dirty="0">
              <a:solidFill>
                <a:schemeClr val="bg1"/>
              </a:solidFill>
              <a:ea typeface="SimSun" pitchFamily="2" charset="-122"/>
              <a:cs typeface="SABIC Typeface Text" panose="020B0603060202020204" pitchFamily="34" charset="0"/>
            </a:endParaRPr>
          </a:p>
        </p:txBody>
      </p:sp>
      <p:sp>
        <p:nvSpPr>
          <p:cNvPr id="6" name="AutoShape 32"/>
          <p:cNvSpPr>
            <a:spLocks noChangeArrowheads="1"/>
          </p:cNvSpPr>
          <p:nvPr/>
        </p:nvSpPr>
        <p:spPr bwMode="gray">
          <a:xfrm>
            <a:off x="883422" y="2372994"/>
            <a:ext cx="1321298" cy="421006"/>
          </a:xfrm>
          <a:prstGeom prst="homePlate">
            <a:avLst>
              <a:gd name="adj" fmla="val 31979"/>
            </a:avLst>
          </a:prstGeom>
          <a:solidFill>
            <a:srgbClr val="00B0F0"/>
          </a:solidFill>
          <a:ln w="9525">
            <a:solidFill>
              <a:srgbClr val="C7C8CA"/>
            </a:solidFill>
            <a:miter lim="800000"/>
            <a:headEnd/>
            <a:tailEnd/>
          </a:ln>
          <a:effectLst/>
          <a:extLst/>
        </p:spPr>
        <p:txBody>
          <a:bodyPr lIns="216000" rIns="216000" anchor="ctr"/>
          <a:lstStyle/>
          <a:p>
            <a:pPr marL="169863" eaLnBrk="0" hangingPunct="0"/>
            <a:r>
              <a:rPr lang="en-GB" altLang="zh-CN" dirty="0" smtClean="0">
                <a:solidFill>
                  <a:schemeClr val="bg1"/>
                </a:solidFill>
                <a:ea typeface="SimSun" pitchFamily="2" charset="-122"/>
                <a:cs typeface="SABIC Typeface Text" panose="020B0603060202020204" pitchFamily="34" charset="0"/>
              </a:rPr>
              <a:t>ROW 2</a:t>
            </a:r>
            <a:endParaRPr lang="en-GB" altLang="zh-CN" dirty="0">
              <a:solidFill>
                <a:schemeClr val="bg1"/>
              </a:solidFill>
              <a:ea typeface="SimSun" pitchFamily="2" charset="-122"/>
              <a:cs typeface="SABIC Typeface Text" panose="020B0603060202020204" pitchFamily="34" charset="0"/>
            </a:endParaRPr>
          </a:p>
        </p:txBody>
      </p:sp>
      <p:sp>
        <p:nvSpPr>
          <p:cNvPr id="7" name="AutoShape 32"/>
          <p:cNvSpPr>
            <a:spLocks noChangeArrowheads="1"/>
          </p:cNvSpPr>
          <p:nvPr/>
        </p:nvSpPr>
        <p:spPr bwMode="gray">
          <a:xfrm>
            <a:off x="883422" y="2880994"/>
            <a:ext cx="1321298" cy="421006"/>
          </a:xfrm>
          <a:prstGeom prst="homePlate">
            <a:avLst>
              <a:gd name="adj" fmla="val 31979"/>
            </a:avLst>
          </a:prstGeom>
          <a:solidFill>
            <a:srgbClr val="FFC000"/>
          </a:solidFill>
          <a:ln w="9525">
            <a:solidFill>
              <a:srgbClr val="C7C8CA"/>
            </a:solidFill>
            <a:miter lim="800000"/>
            <a:headEnd/>
            <a:tailEnd/>
          </a:ln>
          <a:effectLst/>
          <a:extLst/>
        </p:spPr>
        <p:txBody>
          <a:bodyPr lIns="216000" rIns="216000" anchor="ctr"/>
          <a:lstStyle/>
          <a:p>
            <a:pPr marL="169863" eaLnBrk="0" hangingPunct="0"/>
            <a:r>
              <a:rPr lang="en-GB" altLang="zh-CN" dirty="0" smtClean="0">
                <a:solidFill>
                  <a:schemeClr val="bg1"/>
                </a:solidFill>
                <a:ea typeface="SimSun" pitchFamily="2" charset="-122"/>
                <a:cs typeface="SABIC Typeface Text" panose="020B0603060202020204" pitchFamily="34" charset="0"/>
              </a:rPr>
              <a:t>ROW 3</a:t>
            </a:r>
            <a:endParaRPr lang="en-GB" altLang="zh-CN" dirty="0">
              <a:solidFill>
                <a:schemeClr val="bg1"/>
              </a:solidFill>
              <a:ea typeface="SimSun" pitchFamily="2" charset="-122"/>
              <a:cs typeface="SABIC Typeface Text" panose="020B0603060202020204" pitchFamily="34" charset="0"/>
            </a:endParaRPr>
          </a:p>
        </p:txBody>
      </p:sp>
      <p:sp>
        <p:nvSpPr>
          <p:cNvPr id="8" name="AutoShape 32"/>
          <p:cNvSpPr>
            <a:spLocks noChangeArrowheads="1"/>
          </p:cNvSpPr>
          <p:nvPr/>
        </p:nvSpPr>
        <p:spPr bwMode="gray">
          <a:xfrm>
            <a:off x="883422" y="3388994"/>
            <a:ext cx="1321298" cy="421006"/>
          </a:xfrm>
          <a:prstGeom prst="homePlate">
            <a:avLst>
              <a:gd name="adj" fmla="val 31979"/>
            </a:avLst>
          </a:prstGeom>
          <a:solidFill>
            <a:schemeClr val="accent2"/>
          </a:solidFill>
          <a:ln w="9525">
            <a:solidFill>
              <a:srgbClr val="C7C8CA"/>
            </a:solidFill>
            <a:miter lim="800000"/>
            <a:headEnd/>
            <a:tailEnd/>
          </a:ln>
          <a:effectLst/>
          <a:extLst/>
        </p:spPr>
        <p:txBody>
          <a:bodyPr lIns="216000" rIns="216000" anchor="ctr"/>
          <a:lstStyle/>
          <a:p>
            <a:pPr marL="169863" eaLnBrk="0" hangingPunct="0"/>
            <a:r>
              <a:rPr lang="en-GB" altLang="zh-CN" dirty="0" smtClean="0">
                <a:solidFill>
                  <a:schemeClr val="bg1"/>
                </a:solidFill>
                <a:ea typeface="SimSun" pitchFamily="2" charset="-122"/>
                <a:cs typeface="SABIC Typeface Text" panose="020B0603060202020204" pitchFamily="34" charset="0"/>
              </a:rPr>
              <a:t>ROW 4</a:t>
            </a:r>
            <a:endParaRPr lang="en-GB" altLang="zh-CN" dirty="0">
              <a:solidFill>
                <a:schemeClr val="bg1"/>
              </a:solidFill>
              <a:ea typeface="SimSun" pitchFamily="2" charset="-122"/>
              <a:cs typeface="SABIC Typeface Text" panose="020B0603060202020204" pitchFamily="34" charset="0"/>
            </a:endParaRPr>
          </a:p>
        </p:txBody>
      </p:sp>
      <p:sp>
        <p:nvSpPr>
          <p:cNvPr id="9" name="AutoShape 32"/>
          <p:cNvSpPr>
            <a:spLocks noChangeArrowheads="1"/>
          </p:cNvSpPr>
          <p:nvPr/>
        </p:nvSpPr>
        <p:spPr bwMode="gray">
          <a:xfrm>
            <a:off x="883422" y="3896994"/>
            <a:ext cx="1321298" cy="421006"/>
          </a:xfrm>
          <a:prstGeom prst="homePlate">
            <a:avLst>
              <a:gd name="adj" fmla="val 31979"/>
            </a:avLst>
          </a:prstGeom>
          <a:solidFill>
            <a:srgbClr val="0070C0"/>
          </a:solidFill>
          <a:ln w="9525">
            <a:solidFill>
              <a:srgbClr val="C7C8CA"/>
            </a:solidFill>
            <a:miter lim="800000"/>
            <a:headEnd/>
            <a:tailEnd/>
          </a:ln>
          <a:effectLst/>
          <a:extLst/>
        </p:spPr>
        <p:txBody>
          <a:bodyPr lIns="216000" rIns="216000" anchor="ctr"/>
          <a:lstStyle/>
          <a:p>
            <a:pPr marL="169863" eaLnBrk="0" hangingPunct="0"/>
            <a:r>
              <a:rPr lang="en-GB" altLang="zh-CN" dirty="0" smtClean="0">
                <a:solidFill>
                  <a:schemeClr val="bg1"/>
                </a:solidFill>
                <a:ea typeface="SimSun" pitchFamily="2" charset="-122"/>
                <a:cs typeface="SABIC Typeface Text" panose="020B0603060202020204" pitchFamily="34" charset="0"/>
              </a:rPr>
              <a:t>ROW 5</a:t>
            </a:r>
            <a:endParaRPr lang="en-GB" altLang="zh-CN" dirty="0">
              <a:solidFill>
                <a:schemeClr val="bg1"/>
              </a:solidFill>
              <a:ea typeface="SimSun" pitchFamily="2" charset="-122"/>
              <a:cs typeface="SABIC Typeface Text" panose="020B0603060202020204" pitchFamily="34" charset="0"/>
            </a:endParaRPr>
          </a:p>
        </p:txBody>
      </p:sp>
      <p:sp>
        <p:nvSpPr>
          <p:cNvPr id="10" name="AutoShape 32"/>
          <p:cNvSpPr>
            <a:spLocks noChangeArrowheads="1"/>
          </p:cNvSpPr>
          <p:nvPr/>
        </p:nvSpPr>
        <p:spPr bwMode="gray">
          <a:xfrm>
            <a:off x="883422" y="4404994"/>
            <a:ext cx="1321298" cy="421006"/>
          </a:xfrm>
          <a:prstGeom prst="homePlate">
            <a:avLst>
              <a:gd name="adj" fmla="val 31979"/>
            </a:avLst>
          </a:prstGeom>
          <a:solidFill>
            <a:schemeClr val="accent4">
              <a:lumMod val="50000"/>
            </a:schemeClr>
          </a:solidFill>
          <a:ln w="9525">
            <a:solidFill>
              <a:srgbClr val="C7C8CA"/>
            </a:solidFill>
            <a:miter lim="800000"/>
            <a:headEnd/>
            <a:tailEnd/>
          </a:ln>
          <a:effectLst/>
          <a:extLst/>
        </p:spPr>
        <p:txBody>
          <a:bodyPr lIns="216000" rIns="216000" anchor="ctr"/>
          <a:lstStyle/>
          <a:p>
            <a:pPr marL="169863" eaLnBrk="0" hangingPunct="0"/>
            <a:r>
              <a:rPr lang="en-GB" altLang="zh-CN" dirty="0" smtClean="0">
                <a:solidFill>
                  <a:schemeClr val="bg1"/>
                </a:solidFill>
                <a:ea typeface="SimSun" pitchFamily="2" charset="-122"/>
                <a:cs typeface="SABIC Typeface Text" panose="020B0603060202020204" pitchFamily="34" charset="0"/>
              </a:rPr>
              <a:t>ROW 6</a:t>
            </a:r>
            <a:endParaRPr lang="en-GB" altLang="zh-CN" dirty="0">
              <a:solidFill>
                <a:schemeClr val="bg1"/>
              </a:solidFill>
              <a:ea typeface="SimSun" pitchFamily="2" charset="-122"/>
              <a:cs typeface="SABIC Typeface Text" panose="020B0603060202020204" pitchFamily="34" charset="0"/>
            </a:endParaRPr>
          </a:p>
        </p:txBody>
      </p:sp>
      <p:sp>
        <p:nvSpPr>
          <p:cNvPr id="11" name="AutoShape 32"/>
          <p:cNvSpPr>
            <a:spLocks noChangeArrowheads="1"/>
          </p:cNvSpPr>
          <p:nvPr/>
        </p:nvSpPr>
        <p:spPr bwMode="gray">
          <a:xfrm>
            <a:off x="883422" y="4912994"/>
            <a:ext cx="1321298" cy="421006"/>
          </a:xfrm>
          <a:prstGeom prst="homePlate">
            <a:avLst>
              <a:gd name="adj" fmla="val 31979"/>
            </a:avLst>
          </a:prstGeom>
          <a:solidFill>
            <a:srgbClr val="2F5597"/>
          </a:solidFill>
          <a:ln w="9525">
            <a:solidFill>
              <a:srgbClr val="C7C8CA"/>
            </a:solidFill>
            <a:miter lim="800000"/>
            <a:headEnd/>
            <a:tailEnd/>
          </a:ln>
          <a:effectLst/>
          <a:extLst/>
        </p:spPr>
        <p:txBody>
          <a:bodyPr lIns="216000" rIns="216000" anchor="ctr"/>
          <a:lstStyle/>
          <a:p>
            <a:pPr marL="169863" eaLnBrk="0" hangingPunct="0"/>
            <a:r>
              <a:rPr lang="en-GB" altLang="zh-CN" dirty="0" smtClean="0">
                <a:solidFill>
                  <a:schemeClr val="bg1"/>
                </a:solidFill>
                <a:ea typeface="SimSun" pitchFamily="2" charset="-122"/>
                <a:cs typeface="SABIC Typeface Text" panose="020B0603060202020204" pitchFamily="34" charset="0"/>
              </a:rPr>
              <a:t>ROW 7</a:t>
            </a:r>
            <a:endParaRPr lang="en-GB" altLang="zh-CN" dirty="0">
              <a:solidFill>
                <a:schemeClr val="bg1"/>
              </a:solidFill>
              <a:ea typeface="SimSun" pitchFamily="2" charset="-122"/>
              <a:cs typeface="SABIC Typeface Text" panose="020B0603060202020204" pitchFamily="34" charset="0"/>
            </a:endParaRPr>
          </a:p>
        </p:txBody>
      </p:sp>
      <p:sp>
        <p:nvSpPr>
          <p:cNvPr id="12" name="AutoShape 32"/>
          <p:cNvSpPr>
            <a:spLocks noChangeArrowheads="1"/>
          </p:cNvSpPr>
          <p:nvPr/>
        </p:nvSpPr>
        <p:spPr bwMode="gray">
          <a:xfrm>
            <a:off x="883422" y="5420994"/>
            <a:ext cx="1321298" cy="421006"/>
          </a:xfrm>
          <a:prstGeom prst="homePlate">
            <a:avLst>
              <a:gd name="adj" fmla="val 31979"/>
            </a:avLst>
          </a:prstGeom>
          <a:solidFill>
            <a:srgbClr val="C00000"/>
          </a:solidFill>
          <a:ln w="9525">
            <a:solidFill>
              <a:srgbClr val="C7C8CA"/>
            </a:solidFill>
            <a:miter lim="800000"/>
            <a:headEnd/>
            <a:tailEnd/>
          </a:ln>
          <a:effectLst/>
          <a:extLst/>
        </p:spPr>
        <p:txBody>
          <a:bodyPr lIns="216000" rIns="216000" anchor="ctr"/>
          <a:lstStyle/>
          <a:p>
            <a:pPr marL="169863" eaLnBrk="0" hangingPunct="0"/>
            <a:r>
              <a:rPr lang="en-GB" altLang="zh-CN" dirty="0" smtClean="0">
                <a:solidFill>
                  <a:schemeClr val="bg1"/>
                </a:solidFill>
                <a:ea typeface="SimSun" pitchFamily="2" charset="-122"/>
                <a:cs typeface="SABIC Typeface Text" panose="020B0603060202020204" pitchFamily="34" charset="0"/>
              </a:rPr>
              <a:t>ROW 8</a:t>
            </a:r>
            <a:endParaRPr lang="en-GB" altLang="zh-CN" dirty="0">
              <a:solidFill>
                <a:schemeClr val="bg1"/>
              </a:solidFill>
              <a:ea typeface="SimSun" pitchFamily="2" charset="-122"/>
              <a:cs typeface="SABIC Typeface Text" panose="020B0603060202020204" pitchFamily="34" charset="0"/>
            </a:endParaRPr>
          </a:p>
        </p:txBody>
      </p:sp>
      <p:sp>
        <p:nvSpPr>
          <p:cNvPr id="13" name="AutoShape 32"/>
          <p:cNvSpPr>
            <a:spLocks noChangeArrowheads="1"/>
          </p:cNvSpPr>
          <p:nvPr/>
        </p:nvSpPr>
        <p:spPr bwMode="gray">
          <a:xfrm>
            <a:off x="883422" y="5928994"/>
            <a:ext cx="1321298" cy="421006"/>
          </a:xfrm>
          <a:prstGeom prst="homePlate">
            <a:avLst>
              <a:gd name="adj" fmla="val 31979"/>
            </a:avLst>
          </a:prstGeom>
          <a:solidFill>
            <a:srgbClr val="00B050"/>
          </a:solidFill>
          <a:ln w="9525">
            <a:solidFill>
              <a:srgbClr val="C7C8CA"/>
            </a:solidFill>
            <a:miter lim="800000"/>
            <a:headEnd/>
            <a:tailEnd/>
          </a:ln>
          <a:effectLst/>
          <a:extLst/>
        </p:spPr>
        <p:txBody>
          <a:bodyPr lIns="216000" rIns="216000" anchor="ctr"/>
          <a:lstStyle/>
          <a:p>
            <a:pPr marL="169863" eaLnBrk="0" hangingPunct="0"/>
            <a:r>
              <a:rPr lang="en-GB" altLang="zh-CN" dirty="0" smtClean="0">
                <a:solidFill>
                  <a:schemeClr val="bg1"/>
                </a:solidFill>
                <a:ea typeface="SimSun" pitchFamily="2" charset="-122"/>
                <a:cs typeface="SABIC Typeface Text" panose="020B0603060202020204" pitchFamily="34" charset="0"/>
              </a:rPr>
              <a:t>ROW 9</a:t>
            </a:r>
            <a:endParaRPr lang="en-GB" altLang="zh-CN" dirty="0">
              <a:solidFill>
                <a:schemeClr val="bg1"/>
              </a:solidFill>
              <a:ea typeface="SimSun" pitchFamily="2" charset="-122"/>
              <a:cs typeface="SABIC Typeface Text" panose="020B060306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6001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roup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46025075"/>
              </p:ext>
            </p:extLst>
          </p:nvPr>
        </p:nvGraphicFramePr>
        <p:xfrm>
          <a:off x="2448062" y="1224145"/>
          <a:ext cx="9194166" cy="525793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5178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03497">
                  <a:extLst>
                    <a:ext uri="{9D8B030D-6E8A-4147-A177-3AD203B41FA5}">
                      <a16:colId xmlns:a16="http://schemas.microsoft.com/office/drawing/2014/main" val="1271073706"/>
                    </a:ext>
                  </a:extLst>
                </a:gridCol>
                <a:gridCol w="2024273">
                  <a:extLst>
                    <a:ext uri="{9D8B030D-6E8A-4147-A177-3AD203B41FA5}">
                      <a16:colId xmlns:a16="http://schemas.microsoft.com/office/drawing/2014/main" val="1447706057"/>
                    </a:ext>
                  </a:extLst>
                </a:gridCol>
                <a:gridCol w="2024273">
                  <a:extLst>
                    <a:ext uri="{9D8B030D-6E8A-4147-A177-3AD203B41FA5}">
                      <a16:colId xmlns:a16="http://schemas.microsoft.com/office/drawing/2014/main" val="355725029"/>
                    </a:ext>
                  </a:extLst>
                </a:gridCol>
                <a:gridCol w="2024273">
                  <a:extLst>
                    <a:ext uri="{9D8B030D-6E8A-4147-A177-3AD203B41FA5}">
                      <a16:colId xmlns:a16="http://schemas.microsoft.com/office/drawing/2014/main" val="2250632212"/>
                    </a:ext>
                  </a:extLst>
                </a:gridCol>
              </a:tblGrid>
              <a:tr h="565114">
                <a:tc>
                  <a:txBody>
                    <a:bodyPr/>
                    <a:lstStyle/>
                    <a:p>
                      <a:pPr marL="0" marR="0" lvl="0" indent="0" algn="ctr" defTabSz="939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j-lt"/>
                          <a:ea typeface="+mn-ea"/>
                          <a:cs typeface="SABIC Typeface Text" panose="020B0603060202020204" pitchFamily="34" charset="0"/>
                        </a:rPr>
                        <a:t>ITEMS</a:t>
                      </a:r>
                    </a:p>
                  </a:txBody>
                  <a:tcPr marL="45720" marR="45720" anchor="ctr" horzOverflow="overflow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39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j-lt"/>
                          <a:cs typeface="SABIC Typeface Text" panose="020B0603060202020204" pitchFamily="34" charset="0"/>
                        </a:rPr>
                        <a:t>COLUMN 1</a:t>
                      </a:r>
                    </a:p>
                  </a:txBody>
                  <a:tcPr marL="45720" marR="45720" anchor="ctr" horzOverflow="overflow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39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+mn-ea"/>
                          <a:cs typeface="SABIC Typeface Text" panose="020B0603060202020204" pitchFamily="34" charset="0"/>
                        </a:rPr>
                        <a:t>COLUMN 2</a:t>
                      </a:r>
                    </a:p>
                  </a:txBody>
                  <a:tcPr marL="45720" marR="45720" anchor="ctr" horzOverflow="overflow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39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+mn-ea"/>
                          <a:cs typeface="SABIC Typeface Text" panose="020B0603060202020204" pitchFamily="34" charset="0"/>
                        </a:rPr>
                        <a:t>COLUMN 2</a:t>
                      </a:r>
                    </a:p>
                  </a:txBody>
                  <a:tcPr marL="45720" marR="45720" anchor="ctr" horzOverflow="overflow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39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+mn-ea"/>
                          <a:cs typeface="SABIC Typeface Text" panose="020B0603060202020204" pitchFamily="34" charset="0"/>
                        </a:rPr>
                        <a:t>COLUMN 2</a:t>
                      </a:r>
                    </a:p>
                  </a:txBody>
                  <a:tcPr marL="45720" marR="45720" anchor="ctr" horzOverflow="overflow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214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ITEM</a:t>
                      </a:r>
                    </a:p>
                  </a:txBody>
                  <a:tcPr anchor="ctr" horzOverflow="overflow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80975" marR="0" lvl="0" indent="-18097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+mn-ea"/>
                          <a:cs typeface="SABIC Typeface Text Light"/>
                        </a:rPr>
                        <a:t>Text</a:t>
                      </a:r>
                    </a:p>
                    <a:p>
                      <a:pPr marL="361950" marR="0" lvl="1" indent="-18097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+mn-ea"/>
                          <a:cs typeface="SABIC Typeface Text Light"/>
                        </a:rPr>
                        <a:t>Bullets</a:t>
                      </a:r>
                      <a:endParaRPr kumimoji="0" lang="en-US" sz="12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4D4D4D"/>
                        </a:solidFill>
                        <a:effectLst/>
                        <a:uLnTx/>
                        <a:uFillTx/>
                        <a:latin typeface="Calibri Light" panose="020F0302020204030204"/>
                        <a:ea typeface="+mn-ea"/>
                        <a:cs typeface="SABIC Typeface Text Light"/>
                      </a:endParaRPr>
                    </a:p>
                  </a:txBody>
                  <a:tcPr marL="45720" marR="45720" anchor="ctr" horzOverflow="overflow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80975" marR="0" lvl="0" indent="-18097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+mn-ea"/>
                          <a:cs typeface="SABIC Typeface Text Light"/>
                        </a:rPr>
                        <a:t>Text</a:t>
                      </a:r>
                    </a:p>
                    <a:p>
                      <a:pPr marL="361950" marR="0" lvl="1" indent="-18097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+mn-ea"/>
                          <a:cs typeface="SABIC Typeface Text Light"/>
                        </a:rPr>
                        <a:t>Bullets</a:t>
                      </a:r>
                      <a:endParaRPr kumimoji="0" lang="en-US" sz="12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4D4D4D"/>
                        </a:solidFill>
                        <a:effectLst/>
                        <a:uLnTx/>
                        <a:uFillTx/>
                        <a:latin typeface="Calibri Light" panose="020F0302020204030204"/>
                        <a:ea typeface="+mn-ea"/>
                        <a:cs typeface="SABIC Typeface Text Light"/>
                      </a:endParaRPr>
                    </a:p>
                  </a:txBody>
                  <a:tcPr marL="45720" marR="45720" anchor="ctr" horzOverflow="overflow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80975" marR="0" lvl="0" indent="-18097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+mn-ea"/>
                          <a:cs typeface="SABIC Typeface Text Light"/>
                        </a:rPr>
                        <a:t>Text</a:t>
                      </a:r>
                    </a:p>
                    <a:p>
                      <a:pPr marL="361950" marR="0" lvl="1" indent="-18097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+mn-ea"/>
                          <a:cs typeface="SABIC Typeface Text Light"/>
                        </a:rPr>
                        <a:t>Bullets</a:t>
                      </a:r>
                      <a:endParaRPr kumimoji="0" lang="en-US" sz="12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4D4D4D"/>
                        </a:solidFill>
                        <a:effectLst/>
                        <a:uLnTx/>
                        <a:uFillTx/>
                        <a:latin typeface="Calibri Light" panose="020F0302020204030204"/>
                        <a:ea typeface="+mn-ea"/>
                        <a:cs typeface="SABIC Typeface Text Light"/>
                      </a:endParaRPr>
                    </a:p>
                  </a:txBody>
                  <a:tcPr marL="45720" marR="45720" anchor="ctr" horzOverflow="overflow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80975" marR="0" lvl="0" indent="-18097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+mn-ea"/>
                          <a:cs typeface="SABIC Typeface Text Light"/>
                        </a:rPr>
                        <a:t>Text</a:t>
                      </a:r>
                    </a:p>
                    <a:p>
                      <a:pPr marL="361950" marR="0" lvl="1" indent="-18097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+mn-ea"/>
                          <a:cs typeface="SABIC Typeface Text Light"/>
                        </a:rPr>
                        <a:t>Bullets</a:t>
                      </a:r>
                      <a:endParaRPr kumimoji="0" lang="en-US" sz="12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4D4D4D"/>
                        </a:solidFill>
                        <a:effectLst/>
                        <a:uLnTx/>
                        <a:uFillTx/>
                        <a:latin typeface="Calibri Light" panose="020F0302020204030204"/>
                        <a:ea typeface="+mn-ea"/>
                        <a:cs typeface="SABIC Typeface Text Light"/>
                      </a:endParaRPr>
                    </a:p>
                  </a:txBody>
                  <a:tcPr marL="45720" marR="45720" anchor="ctr" horzOverflow="overflow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95281961"/>
                  </a:ext>
                </a:extLst>
              </a:tr>
              <a:tr h="5214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en-US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+mn-ea"/>
                          <a:cs typeface="+mn-cs"/>
                        </a:rPr>
                        <a:t>ITEM</a:t>
                      </a:r>
                    </a:p>
                  </a:txBody>
                  <a:tcPr anchor="ctr" horzOverflow="overflow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80975" marR="0" lvl="0" indent="-18097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+mn-ea"/>
                          <a:cs typeface="SABIC Typeface Text Light"/>
                        </a:rPr>
                        <a:t>Text</a:t>
                      </a:r>
                    </a:p>
                    <a:p>
                      <a:pPr marL="361950" marR="0" lvl="1" indent="-18097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+mn-ea"/>
                          <a:cs typeface="SABIC Typeface Text Light"/>
                        </a:rPr>
                        <a:t>Bullets</a:t>
                      </a:r>
                      <a:endParaRPr kumimoji="0" lang="en-US" sz="12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4D4D4D"/>
                        </a:solidFill>
                        <a:effectLst/>
                        <a:uLnTx/>
                        <a:uFillTx/>
                        <a:latin typeface="Calibri Light" panose="020F0302020204030204"/>
                        <a:ea typeface="+mn-ea"/>
                        <a:cs typeface="SABIC Typeface Text Light"/>
                      </a:endParaRPr>
                    </a:p>
                  </a:txBody>
                  <a:tcPr marL="45720" marR="45720" anchor="ctr" horzOverflow="overflow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80975" marR="0" lvl="0" indent="-18097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+mn-ea"/>
                          <a:cs typeface="SABIC Typeface Text Light"/>
                        </a:rPr>
                        <a:t>Text</a:t>
                      </a:r>
                    </a:p>
                    <a:p>
                      <a:pPr marL="361950" marR="0" lvl="1" indent="-18097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+mn-ea"/>
                          <a:cs typeface="SABIC Typeface Text Light"/>
                        </a:rPr>
                        <a:t>Bullets</a:t>
                      </a:r>
                      <a:endParaRPr kumimoji="0" lang="en-US" sz="12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4D4D4D"/>
                        </a:solidFill>
                        <a:effectLst/>
                        <a:uLnTx/>
                        <a:uFillTx/>
                        <a:latin typeface="Calibri Light" panose="020F0302020204030204"/>
                        <a:ea typeface="+mn-ea"/>
                        <a:cs typeface="SABIC Typeface Text Light"/>
                      </a:endParaRPr>
                    </a:p>
                  </a:txBody>
                  <a:tcPr marL="45720" marR="45720" anchor="ctr" horzOverflow="overflow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80975" marR="0" lvl="0" indent="-18097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+mn-ea"/>
                          <a:cs typeface="SABIC Typeface Text Light"/>
                        </a:rPr>
                        <a:t>Text</a:t>
                      </a:r>
                    </a:p>
                    <a:p>
                      <a:pPr marL="361950" marR="0" lvl="1" indent="-18097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+mn-ea"/>
                          <a:cs typeface="SABIC Typeface Text Light"/>
                        </a:rPr>
                        <a:t>Bullets</a:t>
                      </a:r>
                      <a:endParaRPr kumimoji="0" lang="en-US" sz="12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4D4D4D"/>
                        </a:solidFill>
                        <a:effectLst/>
                        <a:uLnTx/>
                        <a:uFillTx/>
                        <a:latin typeface="Calibri Light" panose="020F0302020204030204"/>
                        <a:ea typeface="+mn-ea"/>
                        <a:cs typeface="SABIC Typeface Text Light"/>
                      </a:endParaRPr>
                    </a:p>
                  </a:txBody>
                  <a:tcPr marL="45720" marR="45720" anchor="ctr" horzOverflow="overflow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80975" marR="0" lvl="0" indent="-18097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+mn-ea"/>
                          <a:cs typeface="SABIC Typeface Text Light"/>
                        </a:rPr>
                        <a:t>Text</a:t>
                      </a:r>
                    </a:p>
                    <a:p>
                      <a:pPr marL="361950" marR="0" lvl="1" indent="-18097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+mn-ea"/>
                          <a:cs typeface="SABIC Typeface Text Light"/>
                        </a:rPr>
                        <a:t>Bullets</a:t>
                      </a:r>
                      <a:endParaRPr kumimoji="0" lang="en-US" sz="12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4D4D4D"/>
                        </a:solidFill>
                        <a:effectLst/>
                        <a:uLnTx/>
                        <a:uFillTx/>
                        <a:latin typeface="Calibri Light" panose="020F0302020204030204"/>
                        <a:ea typeface="+mn-ea"/>
                        <a:cs typeface="SABIC Typeface Text Light"/>
                      </a:endParaRPr>
                    </a:p>
                  </a:txBody>
                  <a:tcPr marL="45720" marR="45720" anchor="ctr" horzOverflow="overflow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214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en-US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+mn-ea"/>
                          <a:cs typeface="+mn-cs"/>
                        </a:rPr>
                        <a:t>ITEM</a:t>
                      </a:r>
                    </a:p>
                  </a:txBody>
                  <a:tcPr anchor="ctr" horzOverflow="overflow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80975" marR="0" lvl="0" indent="-18097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+mn-ea"/>
                          <a:cs typeface="SABIC Typeface Text Light"/>
                        </a:rPr>
                        <a:t>Text</a:t>
                      </a:r>
                    </a:p>
                    <a:p>
                      <a:pPr marL="361950" marR="0" lvl="1" indent="-18097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+mn-ea"/>
                          <a:cs typeface="SABIC Typeface Text Light"/>
                        </a:rPr>
                        <a:t>Bullets</a:t>
                      </a:r>
                      <a:endParaRPr kumimoji="0" lang="en-US" sz="12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4D4D4D"/>
                        </a:solidFill>
                        <a:effectLst/>
                        <a:uLnTx/>
                        <a:uFillTx/>
                        <a:latin typeface="Calibri Light" panose="020F0302020204030204"/>
                        <a:ea typeface="+mn-ea"/>
                        <a:cs typeface="SABIC Typeface Text Light"/>
                      </a:endParaRPr>
                    </a:p>
                  </a:txBody>
                  <a:tcPr marL="45720" marR="45720" anchor="ctr" horzOverflow="overflow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80975" marR="0" lvl="0" indent="-18097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+mn-ea"/>
                          <a:cs typeface="SABIC Typeface Text Light"/>
                        </a:rPr>
                        <a:t>Text</a:t>
                      </a:r>
                    </a:p>
                    <a:p>
                      <a:pPr marL="361950" marR="0" lvl="1" indent="-18097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+mn-ea"/>
                          <a:cs typeface="SABIC Typeface Text Light"/>
                        </a:rPr>
                        <a:t>Bullets</a:t>
                      </a:r>
                      <a:endParaRPr kumimoji="0" lang="en-US" sz="12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4D4D4D"/>
                        </a:solidFill>
                        <a:effectLst/>
                        <a:uLnTx/>
                        <a:uFillTx/>
                        <a:latin typeface="Calibri Light" panose="020F0302020204030204"/>
                        <a:ea typeface="+mn-ea"/>
                        <a:cs typeface="SABIC Typeface Text Light"/>
                      </a:endParaRPr>
                    </a:p>
                  </a:txBody>
                  <a:tcPr marL="45720" marR="45720" anchor="ctr" horzOverflow="overflow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80975" marR="0" lvl="0" indent="-18097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+mn-ea"/>
                          <a:cs typeface="SABIC Typeface Text Light"/>
                        </a:rPr>
                        <a:t>Text</a:t>
                      </a:r>
                    </a:p>
                    <a:p>
                      <a:pPr marL="361950" marR="0" lvl="1" indent="-18097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+mn-ea"/>
                          <a:cs typeface="SABIC Typeface Text Light"/>
                        </a:rPr>
                        <a:t>Bullets</a:t>
                      </a:r>
                      <a:endParaRPr kumimoji="0" lang="en-US" sz="12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4D4D4D"/>
                        </a:solidFill>
                        <a:effectLst/>
                        <a:uLnTx/>
                        <a:uFillTx/>
                        <a:latin typeface="Calibri Light" panose="020F0302020204030204"/>
                        <a:ea typeface="+mn-ea"/>
                        <a:cs typeface="SABIC Typeface Text Light"/>
                      </a:endParaRPr>
                    </a:p>
                  </a:txBody>
                  <a:tcPr marL="45720" marR="45720" anchor="ctr" horzOverflow="overflow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80975" marR="0" lvl="0" indent="-18097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+mn-ea"/>
                          <a:cs typeface="SABIC Typeface Text Light"/>
                        </a:rPr>
                        <a:t>Text</a:t>
                      </a:r>
                    </a:p>
                    <a:p>
                      <a:pPr marL="361950" marR="0" lvl="1" indent="-18097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+mn-ea"/>
                          <a:cs typeface="SABIC Typeface Text Light"/>
                        </a:rPr>
                        <a:t>Bullets</a:t>
                      </a:r>
                      <a:endParaRPr kumimoji="0" lang="en-US" sz="12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4D4D4D"/>
                        </a:solidFill>
                        <a:effectLst/>
                        <a:uLnTx/>
                        <a:uFillTx/>
                        <a:latin typeface="Calibri Light" panose="020F0302020204030204"/>
                        <a:ea typeface="+mn-ea"/>
                        <a:cs typeface="SABIC Typeface Text Light"/>
                      </a:endParaRPr>
                    </a:p>
                  </a:txBody>
                  <a:tcPr marL="45720" marR="45720" anchor="ctr" horzOverflow="overflow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214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en-US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+mn-ea"/>
                          <a:cs typeface="+mn-cs"/>
                        </a:rPr>
                        <a:t>ITEM</a:t>
                      </a:r>
                    </a:p>
                  </a:txBody>
                  <a:tcPr anchor="ctr" horzOverflow="overflow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80975" marR="0" lvl="0" indent="-18097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+mn-ea"/>
                          <a:cs typeface="SABIC Typeface Text Light"/>
                        </a:rPr>
                        <a:t>Text</a:t>
                      </a:r>
                    </a:p>
                    <a:p>
                      <a:pPr marL="361950" marR="0" lvl="1" indent="-18097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+mn-ea"/>
                          <a:cs typeface="SABIC Typeface Text Light"/>
                        </a:rPr>
                        <a:t>Bullets</a:t>
                      </a:r>
                      <a:endParaRPr kumimoji="0" lang="en-US" sz="12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4D4D4D"/>
                        </a:solidFill>
                        <a:effectLst/>
                        <a:uLnTx/>
                        <a:uFillTx/>
                        <a:latin typeface="Calibri Light" panose="020F0302020204030204"/>
                        <a:ea typeface="+mn-ea"/>
                        <a:cs typeface="SABIC Typeface Text Light"/>
                      </a:endParaRPr>
                    </a:p>
                  </a:txBody>
                  <a:tcPr marL="45720" marR="45720" anchor="ctr" horzOverflow="overflow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80975" marR="0" lvl="0" indent="-18097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+mn-ea"/>
                          <a:cs typeface="SABIC Typeface Text Light"/>
                        </a:rPr>
                        <a:t>Text</a:t>
                      </a:r>
                    </a:p>
                    <a:p>
                      <a:pPr marL="361950" marR="0" lvl="1" indent="-18097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+mn-ea"/>
                          <a:cs typeface="SABIC Typeface Text Light"/>
                        </a:rPr>
                        <a:t>Bullets</a:t>
                      </a:r>
                      <a:endParaRPr kumimoji="0" lang="en-US" sz="12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4D4D4D"/>
                        </a:solidFill>
                        <a:effectLst/>
                        <a:uLnTx/>
                        <a:uFillTx/>
                        <a:latin typeface="Calibri Light" panose="020F0302020204030204"/>
                        <a:ea typeface="+mn-ea"/>
                        <a:cs typeface="SABIC Typeface Text Light"/>
                      </a:endParaRPr>
                    </a:p>
                  </a:txBody>
                  <a:tcPr marL="45720" marR="45720" anchor="ctr" horzOverflow="overflow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80975" marR="0" lvl="0" indent="-18097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+mn-ea"/>
                          <a:cs typeface="SABIC Typeface Text Light"/>
                        </a:rPr>
                        <a:t>Text</a:t>
                      </a:r>
                    </a:p>
                    <a:p>
                      <a:pPr marL="361950" marR="0" lvl="1" indent="-18097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+mn-ea"/>
                          <a:cs typeface="SABIC Typeface Text Light"/>
                        </a:rPr>
                        <a:t>Bullets</a:t>
                      </a:r>
                      <a:endParaRPr kumimoji="0" lang="en-US" sz="12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4D4D4D"/>
                        </a:solidFill>
                        <a:effectLst/>
                        <a:uLnTx/>
                        <a:uFillTx/>
                        <a:latin typeface="Calibri Light" panose="020F0302020204030204"/>
                        <a:ea typeface="+mn-ea"/>
                        <a:cs typeface="SABIC Typeface Text Light"/>
                      </a:endParaRPr>
                    </a:p>
                  </a:txBody>
                  <a:tcPr marL="45720" marR="45720" anchor="ctr" horzOverflow="overflow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80975" marR="0" lvl="0" indent="-18097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+mn-ea"/>
                          <a:cs typeface="SABIC Typeface Text Light"/>
                        </a:rPr>
                        <a:t>Text</a:t>
                      </a:r>
                    </a:p>
                    <a:p>
                      <a:pPr marL="361950" marR="0" lvl="1" indent="-18097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+mn-ea"/>
                          <a:cs typeface="SABIC Typeface Text Light"/>
                        </a:rPr>
                        <a:t>Bullets</a:t>
                      </a:r>
                      <a:endParaRPr kumimoji="0" lang="en-US" sz="12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4D4D4D"/>
                        </a:solidFill>
                        <a:effectLst/>
                        <a:uLnTx/>
                        <a:uFillTx/>
                        <a:latin typeface="Calibri Light" panose="020F0302020204030204"/>
                        <a:ea typeface="+mn-ea"/>
                        <a:cs typeface="SABIC Typeface Text Light"/>
                      </a:endParaRPr>
                    </a:p>
                  </a:txBody>
                  <a:tcPr marL="45720" marR="45720" anchor="ctr" horzOverflow="overflow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214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en-US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+mn-ea"/>
                          <a:cs typeface="+mn-cs"/>
                        </a:rPr>
                        <a:t>ITEM</a:t>
                      </a:r>
                    </a:p>
                  </a:txBody>
                  <a:tcPr anchor="ctr" horzOverflow="overflow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80975" marR="0" lvl="0" indent="-18097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+mn-ea"/>
                          <a:cs typeface="SABIC Typeface Text Light"/>
                        </a:rPr>
                        <a:t>Text</a:t>
                      </a:r>
                    </a:p>
                    <a:p>
                      <a:pPr marL="361950" marR="0" lvl="1" indent="-18097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+mn-ea"/>
                          <a:cs typeface="SABIC Typeface Text Light"/>
                        </a:rPr>
                        <a:t>Bullets</a:t>
                      </a:r>
                      <a:endParaRPr kumimoji="0" lang="en-US" sz="12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4D4D4D"/>
                        </a:solidFill>
                        <a:effectLst/>
                        <a:uLnTx/>
                        <a:uFillTx/>
                        <a:latin typeface="Calibri Light" panose="020F0302020204030204"/>
                        <a:ea typeface="+mn-ea"/>
                        <a:cs typeface="SABIC Typeface Text Light"/>
                      </a:endParaRPr>
                    </a:p>
                  </a:txBody>
                  <a:tcPr marL="45720" marR="45720" anchor="ctr" horzOverflow="overflow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80975" marR="0" lvl="0" indent="-18097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+mn-ea"/>
                          <a:cs typeface="SABIC Typeface Text Light"/>
                        </a:rPr>
                        <a:t>Text</a:t>
                      </a:r>
                    </a:p>
                    <a:p>
                      <a:pPr marL="361950" marR="0" lvl="1" indent="-18097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+mn-ea"/>
                          <a:cs typeface="SABIC Typeface Text Light"/>
                        </a:rPr>
                        <a:t>Bullets</a:t>
                      </a:r>
                      <a:endParaRPr kumimoji="0" lang="en-US" sz="12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4D4D4D"/>
                        </a:solidFill>
                        <a:effectLst/>
                        <a:uLnTx/>
                        <a:uFillTx/>
                        <a:latin typeface="Calibri Light" panose="020F0302020204030204"/>
                        <a:ea typeface="+mn-ea"/>
                        <a:cs typeface="SABIC Typeface Text Light"/>
                      </a:endParaRPr>
                    </a:p>
                  </a:txBody>
                  <a:tcPr marL="45720" marR="45720" anchor="ctr" horzOverflow="overflow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80975" marR="0" lvl="0" indent="-18097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+mn-ea"/>
                          <a:cs typeface="SABIC Typeface Text Light"/>
                        </a:rPr>
                        <a:t>Text</a:t>
                      </a:r>
                    </a:p>
                    <a:p>
                      <a:pPr marL="361950" marR="0" lvl="1" indent="-18097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+mn-ea"/>
                          <a:cs typeface="SABIC Typeface Text Light"/>
                        </a:rPr>
                        <a:t>Bullets</a:t>
                      </a:r>
                      <a:endParaRPr kumimoji="0" lang="en-US" sz="12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4D4D4D"/>
                        </a:solidFill>
                        <a:effectLst/>
                        <a:uLnTx/>
                        <a:uFillTx/>
                        <a:latin typeface="Calibri Light" panose="020F0302020204030204"/>
                        <a:ea typeface="+mn-ea"/>
                        <a:cs typeface="SABIC Typeface Text Light"/>
                      </a:endParaRPr>
                    </a:p>
                  </a:txBody>
                  <a:tcPr marL="45720" marR="45720" anchor="ctr" horzOverflow="overflow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80975" marR="0" lvl="0" indent="-18097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+mn-ea"/>
                          <a:cs typeface="SABIC Typeface Text Light"/>
                        </a:rPr>
                        <a:t>Text</a:t>
                      </a:r>
                    </a:p>
                    <a:p>
                      <a:pPr marL="361950" marR="0" lvl="1" indent="-18097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+mn-ea"/>
                          <a:cs typeface="SABIC Typeface Text Light"/>
                        </a:rPr>
                        <a:t>Bullets</a:t>
                      </a:r>
                      <a:endParaRPr kumimoji="0" lang="en-US" sz="12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4D4D4D"/>
                        </a:solidFill>
                        <a:effectLst/>
                        <a:uLnTx/>
                        <a:uFillTx/>
                        <a:latin typeface="Calibri Light" panose="020F0302020204030204"/>
                        <a:ea typeface="+mn-ea"/>
                        <a:cs typeface="SABIC Typeface Text Light"/>
                      </a:endParaRPr>
                    </a:p>
                  </a:txBody>
                  <a:tcPr marL="45720" marR="45720" anchor="ctr" horzOverflow="overflow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214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en-US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+mn-ea"/>
                          <a:cs typeface="+mn-cs"/>
                        </a:rPr>
                        <a:t>ITEM</a:t>
                      </a:r>
                    </a:p>
                  </a:txBody>
                  <a:tcPr anchor="ctr" horzOverflow="overflow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80975" marR="0" lvl="0" indent="-18097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+mn-ea"/>
                          <a:cs typeface="SABIC Typeface Text Light"/>
                        </a:rPr>
                        <a:t>Text</a:t>
                      </a:r>
                    </a:p>
                    <a:p>
                      <a:pPr marL="361950" marR="0" lvl="1" indent="-18097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+mn-ea"/>
                          <a:cs typeface="SABIC Typeface Text Light"/>
                        </a:rPr>
                        <a:t>Bullets</a:t>
                      </a:r>
                      <a:endParaRPr kumimoji="0" lang="en-US" sz="12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4D4D4D"/>
                        </a:solidFill>
                        <a:effectLst/>
                        <a:uLnTx/>
                        <a:uFillTx/>
                        <a:latin typeface="Calibri Light" panose="020F0302020204030204"/>
                        <a:ea typeface="+mn-ea"/>
                        <a:cs typeface="SABIC Typeface Text Light"/>
                      </a:endParaRPr>
                    </a:p>
                  </a:txBody>
                  <a:tcPr marL="45720" marR="45720" anchor="ctr" horzOverflow="overflow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80975" marR="0" lvl="0" indent="-18097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+mn-ea"/>
                          <a:cs typeface="SABIC Typeface Text Light"/>
                        </a:rPr>
                        <a:t>Text</a:t>
                      </a:r>
                    </a:p>
                    <a:p>
                      <a:pPr marL="361950" marR="0" lvl="1" indent="-18097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+mn-ea"/>
                          <a:cs typeface="SABIC Typeface Text Light"/>
                        </a:rPr>
                        <a:t>Bullets</a:t>
                      </a:r>
                      <a:endParaRPr kumimoji="0" lang="en-US" sz="12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4D4D4D"/>
                        </a:solidFill>
                        <a:effectLst/>
                        <a:uLnTx/>
                        <a:uFillTx/>
                        <a:latin typeface="Calibri Light" panose="020F0302020204030204"/>
                        <a:ea typeface="+mn-ea"/>
                        <a:cs typeface="SABIC Typeface Text Light"/>
                      </a:endParaRPr>
                    </a:p>
                  </a:txBody>
                  <a:tcPr marL="45720" marR="45720" anchor="ctr" horzOverflow="overflow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80975" marR="0" lvl="0" indent="-18097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+mn-ea"/>
                          <a:cs typeface="SABIC Typeface Text Light"/>
                        </a:rPr>
                        <a:t>Text</a:t>
                      </a:r>
                    </a:p>
                    <a:p>
                      <a:pPr marL="361950" marR="0" lvl="1" indent="-18097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+mn-ea"/>
                          <a:cs typeface="SABIC Typeface Text Light"/>
                        </a:rPr>
                        <a:t>Bullets</a:t>
                      </a:r>
                      <a:endParaRPr kumimoji="0" lang="en-US" sz="12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4D4D4D"/>
                        </a:solidFill>
                        <a:effectLst/>
                        <a:uLnTx/>
                        <a:uFillTx/>
                        <a:latin typeface="Calibri Light" panose="020F0302020204030204"/>
                        <a:ea typeface="+mn-ea"/>
                        <a:cs typeface="SABIC Typeface Text Light"/>
                      </a:endParaRPr>
                    </a:p>
                  </a:txBody>
                  <a:tcPr marL="45720" marR="45720" anchor="ctr" horzOverflow="overflow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80975" marR="0" lvl="0" indent="-18097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+mn-ea"/>
                          <a:cs typeface="SABIC Typeface Text Light"/>
                        </a:rPr>
                        <a:t>Text</a:t>
                      </a:r>
                    </a:p>
                    <a:p>
                      <a:pPr marL="361950" marR="0" lvl="1" indent="-18097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+mn-ea"/>
                          <a:cs typeface="SABIC Typeface Text Light"/>
                        </a:rPr>
                        <a:t>Bullets</a:t>
                      </a:r>
                      <a:endParaRPr kumimoji="0" lang="en-US" sz="12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4D4D4D"/>
                        </a:solidFill>
                        <a:effectLst/>
                        <a:uLnTx/>
                        <a:uFillTx/>
                        <a:latin typeface="Calibri Light" panose="020F0302020204030204"/>
                        <a:ea typeface="+mn-ea"/>
                        <a:cs typeface="SABIC Typeface Text Light"/>
                      </a:endParaRPr>
                    </a:p>
                  </a:txBody>
                  <a:tcPr marL="45720" marR="45720" anchor="ctr" horzOverflow="overflow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214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en-US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+mn-ea"/>
                          <a:cs typeface="+mn-cs"/>
                        </a:rPr>
                        <a:t>ITEM</a:t>
                      </a:r>
                    </a:p>
                  </a:txBody>
                  <a:tcPr anchor="ctr" horzOverflow="overflow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80975" marR="0" lvl="0" indent="-18097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+mn-ea"/>
                          <a:cs typeface="SABIC Typeface Text Light"/>
                        </a:rPr>
                        <a:t>Text</a:t>
                      </a:r>
                    </a:p>
                    <a:p>
                      <a:pPr marL="361950" marR="0" lvl="1" indent="-18097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+mn-ea"/>
                          <a:cs typeface="SABIC Typeface Text Light"/>
                        </a:rPr>
                        <a:t>Bullets</a:t>
                      </a:r>
                      <a:endParaRPr kumimoji="0" lang="en-US" sz="12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4D4D4D"/>
                        </a:solidFill>
                        <a:effectLst/>
                        <a:uLnTx/>
                        <a:uFillTx/>
                        <a:latin typeface="Calibri Light" panose="020F0302020204030204"/>
                        <a:ea typeface="+mn-ea"/>
                        <a:cs typeface="SABIC Typeface Text Light"/>
                      </a:endParaRPr>
                    </a:p>
                  </a:txBody>
                  <a:tcPr marL="45720" marR="45720" anchor="ctr" horzOverflow="overflow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80975" marR="0" lvl="0" indent="-18097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+mn-ea"/>
                          <a:cs typeface="SABIC Typeface Text Light"/>
                        </a:rPr>
                        <a:t>Text</a:t>
                      </a:r>
                    </a:p>
                    <a:p>
                      <a:pPr marL="361950" marR="0" lvl="1" indent="-18097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+mn-ea"/>
                          <a:cs typeface="SABIC Typeface Text Light"/>
                        </a:rPr>
                        <a:t>Bullets</a:t>
                      </a:r>
                      <a:endParaRPr kumimoji="0" lang="en-US" sz="12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4D4D4D"/>
                        </a:solidFill>
                        <a:effectLst/>
                        <a:uLnTx/>
                        <a:uFillTx/>
                        <a:latin typeface="Calibri Light" panose="020F0302020204030204"/>
                        <a:ea typeface="+mn-ea"/>
                        <a:cs typeface="SABIC Typeface Text Light"/>
                      </a:endParaRPr>
                    </a:p>
                  </a:txBody>
                  <a:tcPr marL="45720" marR="45720" anchor="ctr" horzOverflow="overflow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80975" marR="0" lvl="0" indent="-18097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+mn-ea"/>
                          <a:cs typeface="SABIC Typeface Text Light"/>
                        </a:rPr>
                        <a:t>Text</a:t>
                      </a:r>
                    </a:p>
                    <a:p>
                      <a:pPr marL="361950" marR="0" lvl="1" indent="-18097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+mn-ea"/>
                          <a:cs typeface="SABIC Typeface Text Light"/>
                        </a:rPr>
                        <a:t>Bullets</a:t>
                      </a:r>
                      <a:endParaRPr kumimoji="0" lang="en-US" sz="12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4D4D4D"/>
                        </a:solidFill>
                        <a:effectLst/>
                        <a:uLnTx/>
                        <a:uFillTx/>
                        <a:latin typeface="Calibri Light" panose="020F0302020204030204"/>
                        <a:ea typeface="+mn-ea"/>
                        <a:cs typeface="SABIC Typeface Text Light"/>
                      </a:endParaRPr>
                    </a:p>
                  </a:txBody>
                  <a:tcPr marL="45720" marR="45720" anchor="ctr" horzOverflow="overflow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80975" marR="0" lvl="0" indent="-18097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+mn-ea"/>
                          <a:cs typeface="SABIC Typeface Text Light"/>
                        </a:rPr>
                        <a:t>Text</a:t>
                      </a:r>
                    </a:p>
                    <a:p>
                      <a:pPr marL="361950" marR="0" lvl="1" indent="-18097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+mn-ea"/>
                          <a:cs typeface="SABIC Typeface Text Light"/>
                        </a:rPr>
                        <a:t>Bullets</a:t>
                      </a:r>
                      <a:endParaRPr kumimoji="0" lang="en-US" sz="12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4D4D4D"/>
                        </a:solidFill>
                        <a:effectLst/>
                        <a:uLnTx/>
                        <a:uFillTx/>
                        <a:latin typeface="Calibri Light" panose="020F0302020204030204"/>
                        <a:ea typeface="+mn-ea"/>
                        <a:cs typeface="SABIC Typeface Text Light"/>
                      </a:endParaRPr>
                    </a:p>
                  </a:txBody>
                  <a:tcPr marL="45720" marR="45720" anchor="ctr" horzOverflow="overflow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22148410"/>
                  </a:ext>
                </a:extLst>
              </a:tr>
              <a:tr h="5214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en-US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+mn-ea"/>
                          <a:cs typeface="+mn-cs"/>
                        </a:rPr>
                        <a:t>ITEM</a:t>
                      </a:r>
                    </a:p>
                  </a:txBody>
                  <a:tcPr anchor="ctr" horzOverflow="overflow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80975" marR="0" lvl="0" indent="-18097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+mn-ea"/>
                          <a:cs typeface="SABIC Typeface Text Light"/>
                        </a:rPr>
                        <a:t>Text</a:t>
                      </a:r>
                    </a:p>
                    <a:p>
                      <a:pPr marL="361950" marR="0" lvl="1" indent="-18097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+mn-ea"/>
                          <a:cs typeface="SABIC Typeface Text Light"/>
                        </a:rPr>
                        <a:t>Bullets</a:t>
                      </a:r>
                      <a:endParaRPr kumimoji="0" lang="en-US" sz="12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4D4D4D"/>
                        </a:solidFill>
                        <a:effectLst/>
                        <a:uLnTx/>
                        <a:uFillTx/>
                        <a:latin typeface="Calibri Light" panose="020F0302020204030204"/>
                        <a:ea typeface="+mn-ea"/>
                        <a:cs typeface="SABIC Typeface Text Light"/>
                      </a:endParaRPr>
                    </a:p>
                  </a:txBody>
                  <a:tcPr marL="45720" marR="45720" anchor="ctr" horzOverflow="overflow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80975" marR="0" lvl="0" indent="-18097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+mn-ea"/>
                          <a:cs typeface="SABIC Typeface Text Light"/>
                        </a:rPr>
                        <a:t>Text</a:t>
                      </a:r>
                    </a:p>
                    <a:p>
                      <a:pPr marL="361950" marR="0" lvl="1" indent="-18097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+mn-ea"/>
                          <a:cs typeface="SABIC Typeface Text Light"/>
                        </a:rPr>
                        <a:t>Bullets</a:t>
                      </a:r>
                      <a:endParaRPr kumimoji="0" lang="en-US" sz="12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4D4D4D"/>
                        </a:solidFill>
                        <a:effectLst/>
                        <a:uLnTx/>
                        <a:uFillTx/>
                        <a:latin typeface="Calibri Light" panose="020F0302020204030204"/>
                        <a:ea typeface="+mn-ea"/>
                        <a:cs typeface="SABIC Typeface Text Light"/>
                      </a:endParaRPr>
                    </a:p>
                  </a:txBody>
                  <a:tcPr marL="45720" marR="45720" anchor="ctr" horzOverflow="overflow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80975" marR="0" lvl="0" indent="-18097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+mn-ea"/>
                          <a:cs typeface="SABIC Typeface Text Light"/>
                        </a:rPr>
                        <a:t>Text</a:t>
                      </a:r>
                    </a:p>
                    <a:p>
                      <a:pPr marL="361950" marR="0" lvl="1" indent="-18097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+mn-ea"/>
                          <a:cs typeface="SABIC Typeface Text Light"/>
                        </a:rPr>
                        <a:t>Bullets</a:t>
                      </a:r>
                      <a:endParaRPr kumimoji="0" lang="en-US" sz="12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4D4D4D"/>
                        </a:solidFill>
                        <a:effectLst/>
                        <a:uLnTx/>
                        <a:uFillTx/>
                        <a:latin typeface="Calibri Light" panose="020F0302020204030204"/>
                        <a:ea typeface="+mn-ea"/>
                        <a:cs typeface="SABIC Typeface Text Light"/>
                      </a:endParaRPr>
                    </a:p>
                  </a:txBody>
                  <a:tcPr marL="45720" marR="45720" anchor="ctr" horzOverflow="overflow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80975" marR="0" lvl="0" indent="-18097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+mn-ea"/>
                          <a:cs typeface="SABIC Typeface Text Light"/>
                        </a:rPr>
                        <a:t>Text</a:t>
                      </a:r>
                    </a:p>
                    <a:p>
                      <a:pPr marL="361950" marR="0" lvl="1" indent="-18097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+mn-ea"/>
                          <a:cs typeface="SABIC Typeface Text Light"/>
                        </a:rPr>
                        <a:t>Bullets</a:t>
                      </a:r>
                      <a:endParaRPr kumimoji="0" lang="en-US" sz="12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4D4D4D"/>
                        </a:solidFill>
                        <a:effectLst/>
                        <a:uLnTx/>
                        <a:uFillTx/>
                        <a:latin typeface="Calibri Light" panose="020F0302020204030204"/>
                        <a:ea typeface="+mn-ea"/>
                        <a:cs typeface="SABIC Typeface Text Light"/>
                      </a:endParaRPr>
                    </a:p>
                  </a:txBody>
                  <a:tcPr marL="45720" marR="45720" anchor="ctr" horzOverflow="overflow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2507519"/>
                  </a:ext>
                </a:extLst>
              </a:tr>
              <a:tr h="5214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en-US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+mn-ea"/>
                          <a:cs typeface="+mn-cs"/>
                        </a:rPr>
                        <a:t>ITEM</a:t>
                      </a:r>
                    </a:p>
                  </a:txBody>
                  <a:tcPr anchor="ctr" horzOverflow="overflow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80975" marR="0" lvl="0" indent="-18097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+mn-ea"/>
                          <a:cs typeface="SABIC Typeface Text Light"/>
                        </a:rPr>
                        <a:t>Text</a:t>
                      </a:r>
                    </a:p>
                    <a:p>
                      <a:pPr marL="361950" marR="0" lvl="1" indent="-18097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+mn-ea"/>
                          <a:cs typeface="SABIC Typeface Text Light"/>
                        </a:rPr>
                        <a:t>Bullets</a:t>
                      </a:r>
                      <a:endParaRPr kumimoji="0" lang="en-US" sz="12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4D4D4D"/>
                        </a:solidFill>
                        <a:effectLst/>
                        <a:uLnTx/>
                        <a:uFillTx/>
                        <a:latin typeface="Calibri Light" panose="020F0302020204030204"/>
                        <a:ea typeface="+mn-ea"/>
                        <a:cs typeface="SABIC Typeface Text Light"/>
                      </a:endParaRPr>
                    </a:p>
                  </a:txBody>
                  <a:tcPr marL="45720" marR="45720" anchor="ctr" horzOverflow="overflow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80975" marR="0" lvl="0" indent="-18097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+mn-ea"/>
                          <a:cs typeface="SABIC Typeface Text Light"/>
                        </a:rPr>
                        <a:t>Text</a:t>
                      </a:r>
                    </a:p>
                    <a:p>
                      <a:pPr marL="361950" marR="0" lvl="1" indent="-18097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+mn-ea"/>
                          <a:cs typeface="SABIC Typeface Text Light"/>
                        </a:rPr>
                        <a:t>Bullets</a:t>
                      </a:r>
                      <a:endParaRPr kumimoji="0" lang="en-US" sz="12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4D4D4D"/>
                        </a:solidFill>
                        <a:effectLst/>
                        <a:uLnTx/>
                        <a:uFillTx/>
                        <a:latin typeface="Calibri Light" panose="020F0302020204030204"/>
                        <a:ea typeface="+mn-ea"/>
                        <a:cs typeface="SABIC Typeface Text Light"/>
                      </a:endParaRPr>
                    </a:p>
                  </a:txBody>
                  <a:tcPr marL="45720" marR="45720" anchor="ctr" horzOverflow="overflow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80975" marR="0" lvl="0" indent="-18097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+mn-ea"/>
                          <a:cs typeface="SABIC Typeface Text Light"/>
                        </a:rPr>
                        <a:t>Text</a:t>
                      </a:r>
                    </a:p>
                    <a:p>
                      <a:pPr marL="361950" marR="0" lvl="1" indent="-18097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+mn-ea"/>
                          <a:cs typeface="SABIC Typeface Text Light"/>
                        </a:rPr>
                        <a:t>Bullets</a:t>
                      </a:r>
                      <a:endParaRPr kumimoji="0" lang="en-US" sz="12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4D4D4D"/>
                        </a:solidFill>
                        <a:effectLst/>
                        <a:uLnTx/>
                        <a:uFillTx/>
                        <a:latin typeface="Calibri Light" panose="020F0302020204030204"/>
                        <a:ea typeface="+mn-ea"/>
                        <a:cs typeface="SABIC Typeface Text Light"/>
                      </a:endParaRPr>
                    </a:p>
                  </a:txBody>
                  <a:tcPr marL="45720" marR="45720" anchor="ctr" horzOverflow="overflow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80975" marR="0" lvl="0" indent="-18097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+mn-ea"/>
                          <a:cs typeface="SABIC Typeface Text Light"/>
                        </a:rPr>
                        <a:t>Text</a:t>
                      </a:r>
                    </a:p>
                    <a:p>
                      <a:pPr marL="361950" marR="0" lvl="1" indent="-18097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+mn-ea"/>
                          <a:cs typeface="SABIC Typeface Text Light"/>
                        </a:rPr>
                        <a:t>Bullets</a:t>
                      </a:r>
                    </a:p>
                  </a:txBody>
                  <a:tcPr marL="45720" marR="45720" anchor="ctr" horzOverflow="overflow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04611252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3605631" y="163299"/>
            <a:ext cx="49498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TABLE SLIDE</a:t>
            </a:r>
            <a:endParaRPr lang="en-US" sz="3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A84BEB6-702D-D541-9816-84E6FC47FF6F}"/>
              </a:ext>
            </a:extLst>
          </p:cNvPr>
          <p:cNvSpPr txBox="1"/>
          <p:nvPr/>
        </p:nvSpPr>
        <p:spPr>
          <a:xfrm>
            <a:off x="4608550" y="718251"/>
            <a:ext cx="305243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spc="300" dirty="0">
                <a:solidFill>
                  <a:schemeClr val="bg1">
                    <a:lumMod val="65000"/>
                  </a:schemeClr>
                </a:solidFill>
                <a:latin typeface="Poppins Light" pitchFamily="2" charset="77"/>
                <a:cs typeface="Poppins Light" pitchFamily="2" charset="77"/>
              </a:rPr>
              <a:t>WRITE YOUR SUBTITLE HERE</a:t>
            </a:r>
          </a:p>
        </p:txBody>
      </p:sp>
      <p:sp>
        <p:nvSpPr>
          <p:cNvPr id="5" name="AutoShape 32"/>
          <p:cNvSpPr>
            <a:spLocks noChangeArrowheads="1"/>
          </p:cNvSpPr>
          <p:nvPr/>
        </p:nvSpPr>
        <p:spPr bwMode="gray">
          <a:xfrm>
            <a:off x="883422" y="1864994"/>
            <a:ext cx="1321298" cy="421006"/>
          </a:xfrm>
          <a:prstGeom prst="homePlate">
            <a:avLst>
              <a:gd name="adj" fmla="val 31979"/>
            </a:avLst>
          </a:prstGeom>
          <a:solidFill>
            <a:srgbClr val="002060"/>
          </a:solidFill>
          <a:ln w="9525">
            <a:solidFill>
              <a:srgbClr val="C7C8CA"/>
            </a:solidFill>
            <a:miter lim="800000"/>
            <a:headEnd/>
            <a:tailEnd/>
          </a:ln>
          <a:effectLst/>
          <a:extLst/>
        </p:spPr>
        <p:txBody>
          <a:bodyPr lIns="216000" rIns="216000" anchor="ctr"/>
          <a:lstStyle/>
          <a:p>
            <a:pPr marL="169863" eaLnBrk="0" hangingPunct="0"/>
            <a:r>
              <a:rPr lang="en-GB" altLang="zh-CN" dirty="0" smtClean="0">
                <a:solidFill>
                  <a:schemeClr val="bg1"/>
                </a:solidFill>
                <a:ea typeface="SimSun" pitchFamily="2" charset="-122"/>
                <a:cs typeface="SABIC Typeface Text" panose="020B0603060202020204" pitchFamily="34" charset="0"/>
              </a:rPr>
              <a:t>ROW 1</a:t>
            </a:r>
            <a:endParaRPr lang="en-GB" altLang="zh-CN" dirty="0">
              <a:solidFill>
                <a:schemeClr val="bg1"/>
              </a:solidFill>
              <a:ea typeface="SimSun" pitchFamily="2" charset="-122"/>
              <a:cs typeface="SABIC Typeface Text" panose="020B0603060202020204" pitchFamily="34" charset="0"/>
            </a:endParaRPr>
          </a:p>
        </p:txBody>
      </p:sp>
      <p:sp>
        <p:nvSpPr>
          <p:cNvPr id="6" name="AutoShape 32"/>
          <p:cNvSpPr>
            <a:spLocks noChangeArrowheads="1"/>
          </p:cNvSpPr>
          <p:nvPr/>
        </p:nvSpPr>
        <p:spPr bwMode="gray">
          <a:xfrm>
            <a:off x="883422" y="2372994"/>
            <a:ext cx="1321298" cy="421006"/>
          </a:xfrm>
          <a:prstGeom prst="homePlate">
            <a:avLst>
              <a:gd name="adj" fmla="val 31979"/>
            </a:avLst>
          </a:prstGeom>
          <a:solidFill>
            <a:srgbClr val="00B0F0"/>
          </a:solidFill>
          <a:ln w="9525">
            <a:solidFill>
              <a:srgbClr val="C7C8CA"/>
            </a:solidFill>
            <a:miter lim="800000"/>
            <a:headEnd/>
            <a:tailEnd/>
          </a:ln>
          <a:effectLst/>
          <a:extLst/>
        </p:spPr>
        <p:txBody>
          <a:bodyPr lIns="216000" rIns="216000" anchor="ctr"/>
          <a:lstStyle/>
          <a:p>
            <a:pPr marL="169863" eaLnBrk="0" hangingPunct="0"/>
            <a:r>
              <a:rPr lang="en-GB" altLang="zh-CN" dirty="0" smtClean="0">
                <a:solidFill>
                  <a:schemeClr val="bg1"/>
                </a:solidFill>
                <a:ea typeface="SimSun" pitchFamily="2" charset="-122"/>
                <a:cs typeface="SABIC Typeface Text" panose="020B0603060202020204" pitchFamily="34" charset="0"/>
              </a:rPr>
              <a:t>ROW 2</a:t>
            </a:r>
            <a:endParaRPr lang="en-GB" altLang="zh-CN" dirty="0">
              <a:solidFill>
                <a:schemeClr val="bg1"/>
              </a:solidFill>
              <a:ea typeface="SimSun" pitchFamily="2" charset="-122"/>
              <a:cs typeface="SABIC Typeface Text" panose="020B0603060202020204" pitchFamily="34" charset="0"/>
            </a:endParaRPr>
          </a:p>
        </p:txBody>
      </p:sp>
      <p:sp>
        <p:nvSpPr>
          <p:cNvPr id="7" name="AutoShape 32"/>
          <p:cNvSpPr>
            <a:spLocks noChangeArrowheads="1"/>
          </p:cNvSpPr>
          <p:nvPr/>
        </p:nvSpPr>
        <p:spPr bwMode="gray">
          <a:xfrm>
            <a:off x="883422" y="2880994"/>
            <a:ext cx="1321298" cy="421006"/>
          </a:xfrm>
          <a:prstGeom prst="homePlate">
            <a:avLst>
              <a:gd name="adj" fmla="val 31979"/>
            </a:avLst>
          </a:prstGeom>
          <a:solidFill>
            <a:srgbClr val="FFC000"/>
          </a:solidFill>
          <a:ln w="9525">
            <a:solidFill>
              <a:srgbClr val="C7C8CA"/>
            </a:solidFill>
            <a:miter lim="800000"/>
            <a:headEnd/>
            <a:tailEnd/>
          </a:ln>
          <a:effectLst/>
          <a:extLst/>
        </p:spPr>
        <p:txBody>
          <a:bodyPr lIns="216000" rIns="216000" anchor="ctr"/>
          <a:lstStyle/>
          <a:p>
            <a:pPr marL="169863" eaLnBrk="0" hangingPunct="0"/>
            <a:r>
              <a:rPr lang="en-GB" altLang="zh-CN" dirty="0" smtClean="0">
                <a:solidFill>
                  <a:schemeClr val="bg1"/>
                </a:solidFill>
                <a:ea typeface="SimSun" pitchFamily="2" charset="-122"/>
                <a:cs typeface="SABIC Typeface Text" panose="020B0603060202020204" pitchFamily="34" charset="0"/>
              </a:rPr>
              <a:t>ROW 3</a:t>
            </a:r>
            <a:endParaRPr lang="en-GB" altLang="zh-CN" dirty="0">
              <a:solidFill>
                <a:schemeClr val="bg1"/>
              </a:solidFill>
              <a:ea typeface="SimSun" pitchFamily="2" charset="-122"/>
              <a:cs typeface="SABIC Typeface Text" panose="020B0603060202020204" pitchFamily="34" charset="0"/>
            </a:endParaRPr>
          </a:p>
        </p:txBody>
      </p:sp>
      <p:sp>
        <p:nvSpPr>
          <p:cNvPr id="8" name="AutoShape 32"/>
          <p:cNvSpPr>
            <a:spLocks noChangeArrowheads="1"/>
          </p:cNvSpPr>
          <p:nvPr/>
        </p:nvSpPr>
        <p:spPr bwMode="gray">
          <a:xfrm>
            <a:off x="883422" y="3388994"/>
            <a:ext cx="1321298" cy="421006"/>
          </a:xfrm>
          <a:prstGeom prst="homePlate">
            <a:avLst>
              <a:gd name="adj" fmla="val 31979"/>
            </a:avLst>
          </a:prstGeom>
          <a:solidFill>
            <a:schemeClr val="accent2"/>
          </a:solidFill>
          <a:ln w="9525">
            <a:solidFill>
              <a:srgbClr val="C7C8CA"/>
            </a:solidFill>
            <a:miter lim="800000"/>
            <a:headEnd/>
            <a:tailEnd/>
          </a:ln>
          <a:effectLst/>
          <a:extLst/>
        </p:spPr>
        <p:txBody>
          <a:bodyPr lIns="216000" rIns="216000" anchor="ctr"/>
          <a:lstStyle/>
          <a:p>
            <a:pPr marL="169863" eaLnBrk="0" hangingPunct="0"/>
            <a:r>
              <a:rPr lang="en-GB" altLang="zh-CN" dirty="0" smtClean="0">
                <a:solidFill>
                  <a:schemeClr val="bg1"/>
                </a:solidFill>
                <a:ea typeface="SimSun" pitchFamily="2" charset="-122"/>
                <a:cs typeface="SABIC Typeface Text" panose="020B0603060202020204" pitchFamily="34" charset="0"/>
              </a:rPr>
              <a:t>ROW 4</a:t>
            </a:r>
            <a:endParaRPr lang="en-GB" altLang="zh-CN" dirty="0">
              <a:solidFill>
                <a:schemeClr val="bg1"/>
              </a:solidFill>
              <a:ea typeface="SimSun" pitchFamily="2" charset="-122"/>
              <a:cs typeface="SABIC Typeface Text" panose="020B0603060202020204" pitchFamily="34" charset="0"/>
            </a:endParaRPr>
          </a:p>
        </p:txBody>
      </p:sp>
      <p:sp>
        <p:nvSpPr>
          <p:cNvPr id="9" name="AutoShape 32"/>
          <p:cNvSpPr>
            <a:spLocks noChangeArrowheads="1"/>
          </p:cNvSpPr>
          <p:nvPr/>
        </p:nvSpPr>
        <p:spPr bwMode="gray">
          <a:xfrm>
            <a:off x="883422" y="3896994"/>
            <a:ext cx="1321298" cy="421006"/>
          </a:xfrm>
          <a:prstGeom prst="homePlate">
            <a:avLst>
              <a:gd name="adj" fmla="val 31979"/>
            </a:avLst>
          </a:prstGeom>
          <a:solidFill>
            <a:srgbClr val="0070C0"/>
          </a:solidFill>
          <a:ln w="9525">
            <a:solidFill>
              <a:srgbClr val="C7C8CA"/>
            </a:solidFill>
            <a:miter lim="800000"/>
            <a:headEnd/>
            <a:tailEnd/>
          </a:ln>
          <a:effectLst/>
          <a:extLst/>
        </p:spPr>
        <p:txBody>
          <a:bodyPr lIns="216000" rIns="216000" anchor="ctr"/>
          <a:lstStyle/>
          <a:p>
            <a:pPr marL="169863" eaLnBrk="0" hangingPunct="0"/>
            <a:r>
              <a:rPr lang="en-GB" altLang="zh-CN" dirty="0" smtClean="0">
                <a:solidFill>
                  <a:schemeClr val="bg1"/>
                </a:solidFill>
                <a:ea typeface="SimSun" pitchFamily="2" charset="-122"/>
                <a:cs typeface="SABIC Typeface Text" panose="020B0603060202020204" pitchFamily="34" charset="0"/>
              </a:rPr>
              <a:t>ROW 5</a:t>
            </a:r>
            <a:endParaRPr lang="en-GB" altLang="zh-CN" dirty="0">
              <a:solidFill>
                <a:schemeClr val="bg1"/>
              </a:solidFill>
              <a:ea typeface="SimSun" pitchFamily="2" charset="-122"/>
              <a:cs typeface="SABIC Typeface Text" panose="020B0603060202020204" pitchFamily="34" charset="0"/>
            </a:endParaRPr>
          </a:p>
        </p:txBody>
      </p:sp>
      <p:sp>
        <p:nvSpPr>
          <p:cNvPr id="10" name="AutoShape 32"/>
          <p:cNvSpPr>
            <a:spLocks noChangeArrowheads="1"/>
          </p:cNvSpPr>
          <p:nvPr/>
        </p:nvSpPr>
        <p:spPr bwMode="gray">
          <a:xfrm>
            <a:off x="883422" y="4404994"/>
            <a:ext cx="1321298" cy="421006"/>
          </a:xfrm>
          <a:prstGeom prst="homePlate">
            <a:avLst>
              <a:gd name="adj" fmla="val 31979"/>
            </a:avLst>
          </a:prstGeom>
          <a:solidFill>
            <a:schemeClr val="accent4">
              <a:lumMod val="50000"/>
            </a:schemeClr>
          </a:solidFill>
          <a:ln w="9525">
            <a:solidFill>
              <a:srgbClr val="C7C8CA"/>
            </a:solidFill>
            <a:miter lim="800000"/>
            <a:headEnd/>
            <a:tailEnd/>
          </a:ln>
          <a:effectLst/>
          <a:extLst/>
        </p:spPr>
        <p:txBody>
          <a:bodyPr lIns="216000" rIns="216000" anchor="ctr"/>
          <a:lstStyle/>
          <a:p>
            <a:pPr marL="169863" eaLnBrk="0" hangingPunct="0"/>
            <a:r>
              <a:rPr lang="en-GB" altLang="zh-CN" dirty="0" smtClean="0">
                <a:solidFill>
                  <a:schemeClr val="bg1"/>
                </a:solidFill>
                <a:ea typeface="SimSun" pitchFamily="2" charset="-122"/>
                <a:cs typeface="SABIC Typeface Text" panose="020B0603060202020204" pitchFamily="34" charset="0"/>
              </a:rPr>
              <a:t>ROW 6</a:t>
            </a:r>
            <a:endParaRPr lang="en-GB" altLang="zh-CN" dirty="0">
              <a:solidFill>
                <a:schemeClr val="bg1"/>
              </a:solidFill>
              <a:ea typeface="SimSun" pitchFamily="2" charset="-122"/>
              <a:cs typeface="SABIC Typeface Text" panose="020B0603060202020204" pitchFamily="34" charset="0"/>
            </a:endParaRPr>
          </a:p>
        </p:txBody>
      </p:sp>
      <p:sp>
        <p:nvSpPr>
          <p:cNvPr id="11" name="AutoShape 32"/>
          <p:cNvSpPr>
            <a:spLocks noChangeArrowheads="1"/>
          </p:cNvSpPr>
          <p:nvPr/>
        </p:nvSpPr>
        <p:spPr bwMode="gray">
          <a:xfrm>
            <a:off x="883422" y="4912994"/>
            <a:ext cx="1321298" cy="421006"/>
          </a:xfrm>
          <a:prstGeom prst="homePlate">
            <a:avLst>
              <a:gd name="adj" fmla="val 31979"/>
            </a:avLst>
          </a:prstGeom>
          <a:solidFill>
            <a:srgbClr val="2F5597"/>
          </a:solidFill>
          <a:ln w="9525">
            <a:solidFill>
              <a:srgbClr val="C7C8CA"/>
            </a:solidFill>
            <a:miter lim="800000"/>
            <a:headEnd/>
            <a:tailEnd/>
          </a:ln>
          <a:effectLst/>
          <a:extLst/>
        </p:spPr>
        <p:txBody>
          <a:bodyPr lIns="216000" rIns="216000" anchor="ctr"/>
          <a:lstStyle/>
          <a:p>
            <a:pPr marL="169863" eaLnBrk="0" hangingPunct="0"/>
            <a:r>
              <a:rPr lang="en-GB" altLang="zh-CN" dirty="0" smtClean="0">
                <a:solidFill>
                  <a:schemeClr val="bg1"/>
                </a:solidFill>
                <a:ea typeface="SimSun" pitchFamily="2" charset="-122"/>
                <a:cs typeface="SABIC Typeface Text" panose="020B0603060202020204" pitchFamily="34" charset="0"/>
              </a:rPr>
              <a:t>ROW 7</a:t>
            </a:r>
            <a:endParaRPr lang="en-GB" altLang="zh-CN" dirty="0">
              <a:solidFill>
                <a:schemeClr val="bg1"/>
              </a:solidFill>
              <a:ea typeface="SimSun" pitchFamily="2" charset="-122"/>
              <a:cs typeface="SABIC Typeface Text" panose="020B0603060202020204" pitchFamily="34" charset="0"/>
            </a:endParaRPr>
          </a:p>
        </p:txBody>
      </p:sp>
      <p:sp>
        <p:nvSpPr>
          <p:cNvPr id="12" name="AutoShape 32"/>
          <p:cNvSpPr>
            <a:spLocks noChangeArrowheads="1"/>
          </p:cNvSpPr>
          <p:nvPr/>
        </p:nvSpPr>
        <p:spPr bwMode="gray">
          <a:xfrm>
            <a:off x="883422" y="5420994"/>
            <a:ext cx="1321298" cy="421006"/>
          </a:xfrm>
          <a:prstGeom prst="homePlate">
            <a:avLst>
              <a:gd name="adj" fmla="val 31979"/>
            </a:avLst>
          </a:prstGeom>
          <a:solidFill>
            <a:srgbClr val="C00000"/>
          </a:solidFill>
          <a:ln w="9525">
            <a:solidFill>
              <a:srgbClr val="C7C8CA"/>
            </a:solidFill>
            <a:miter lim="800000"/>
            <a:headEnd/>
            <a:tailEnd/>
          </a:ln>
          <a:effectLst/>
          <a:extLst/>
        </p:spPr>
        <p:txBody>
          <a:bodyPr lIns="216000" rIns="216000" anchor="ctr"/>
          <a:lstStyle/>
          <a:p>
            <a:pPr marL="169863" eaLnBrk="0" hangingPunct="0"/>
            <a:r>
              <a:rPr lang="en-GB" altLang="zh-CN" dirty="0" smtClean="0">
                <a:solidFill>
                  <a:schemeClr val="bg1"/>
                </a:solidFill>
                <a:ea typeface="SimSun" pitchFamily="2" charset="-122"/>
                <a:cs typeface="SABIC Typeface Text" panose="020B0603060202020204" pitchFamily="34" charset="0"/>
              </a:rPr>
              <a:t>ROW 8</a:t>
            </a:r>
            <a:endParaRPr lang="en-GB" altLang="zh-CN" dirty="0">
              <a:solidFill>
                <a:schemeClr val="bg1"/>
              </a:solidFill>
              <a:ea typeface="SimSun" pitchFamily="2" charset="-122"/>
              <a:cs typeface="SABIC Typeface Text" panose="020B0603060202020204" pitchFamily="34" charset="0"/>
            </a:endParaRPr>
          </a:p>
        </p:txBody>
      </p:sp>
      <p:sp>
        <p:nvSpPr>
          <p:cNvPr id="13" name="AutoShape 32"/>
          <p:cNvSpPr>
            <a:spLocks noChangeArrowheads="1"/>
          </p:cNvSpPr>
          <p:nvPr/>
        </p:nvSpPr>
        <p:spPr bwMode="gray">
          <a:xfrm>
            <a:off x="883422" y="5928994"/>
            <a:ext cx="1321298" cy="421006"/>
          </a:xfrm>
          <a:prstGeom prst="homePlate">
            <a:avLst>
              <a:gd name="adj" fmla="val 31979"/>
            </a:avLst>
          </a:prstGeom>
          <a:solidFill>
            <a:srgbClr val="00B050"/>
          </a:solidFill>
          <a:ln w="9525">
            <a:solidFill>
              <a:srgbClr val="C7C8CA"/>
            </a:solidFill>
            <a:miter lim="800000"/>
            <a:headEnd/>
            <a:tailEnd/>
          </a:ln>
          <a:effectLst/>
          <a:extLst/>
        </p:spPr>
        <p:txBody>
          <a:bodyPr lIns="216000" rIns="216000" anchor="ctr"/>
          <a:lstStyle/>
          <a:p>
            <a:pPr marL="169863" eaLnBrk="0" hangingPunct="0"/>
            <a:r>
              <a:rPr lang="en-GB" altLang="zh-CN" dirty="0" smtClean="0">
                <a:solidFill>
                  <a:schemeClr val="bg1"/>
                </a:solidFill>
                <a:ea typeface="SimSun" pitchFamily="2" charset="-122"/>
                <a:cs typeface="SABIC Typeface Text" panose="020B0603060202020204" pitchFamily="34" charset="0"/>
              </a:rPr>
              <a:t>ROW 9</a:t>
            </a:r>
            <a:endParaRPr lang="en-GB" altLang="zh-CN" dirty="0">
              <a:solidFill>
                <a:schemeClr val="bg1"/>
              </a:solidFill>
              <a:ea typeface="SimSun" pitchFamily="2" charset="-122"/>
              <a:cs typeface="SABIC Typeface Text" panose="020B060306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7447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15489</TotalTime>
  <Words>392</Words>
  <Application>Microsoft Office PowerPoint</Application>
  <PresentationFormat>Widescreen</PresentationFormat>
  <Paragraphs>333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3" baseType="lpstr">
      <vt:lpstr>SimSun</vt:lpstr>
      <vt:lpstr>Arial</vt:lpstr>
      <vt:lpstr>Calibri</vt:lpstr>
      <vt:lpstr>Calibri Light</vt:lpstr>
      <vt:lpstr>Poppins Light</vt:lpstr>
      <vt:lpstr>SABIC Typeface Text</vt:lpstr>
      <vt:lpstr>SABIC Typeface Text Light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MyPC;Amir Adnan</dc:creator>
  <cp:lastModifiedBy>MyPC</cp:lastModifiedBy>
  <cp:revision>247</cp:revision>
  <dcterms:created xsi:type="dcterms:W3CDTF">2024-01-26T19:28:33Z</dcterms:created>
  <dcterms:modified xsi:type="dcterms:W3CDTF">2024-04-20T16:07:53Z</dcterms:modified>
</cp:coreProperties>
</file>