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67" r:id="rId4"/>
    <p:sldId id="260" r:id="rId5"/>
    <p:sldId id="259" r:id="rId6"/>
    <p:sldId id="280" r:id="rId7"/>
    <p:sldId id="269" r:id="rId8"/>
    <p:sldId id="273" r:id="rId9"/>
    <p:sldId id="256" r:id="rId10"/>
    <p:sldId id="257" r:id="rId11"/>
    <p:sldId id="271" r:id="rId12"/>
    <p:sldId id="266" r:id="rId13"/>
    <p:sldId id="258" r:id="rId14"/>
    <p:sldId id="272" r:id="rId15"/>
    <p:sldId id="28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Rectangle 5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0280" y="2922328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11499" y="3013451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887949" y="3379538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70288" y="2923826"/>
            <a:ext cx="1464582" cy="1463040"/>
            <a:chOff x="4253950" y="2062505"/>
            <a:chExt cx="1464582" cy="1463040"/>
          </a:xfrm>
        </p:grpSpPr>
        <p:sp>
          <p:nvSpPr>
            <p:cNvPr id="31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53950" y="2062505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6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36580" y="2168205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4521458" y="2534292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2"/>
                  </a:solidFill>
                  <a:cs typeface="Poppins" pitchFamily="2" charset="77"/>
                </a:rPr>
                <a:t>2025</a:t>
              </a:r>
              <a:endParaRPr lang="en-US" sz="2800" dirty="0">
                <a:solidFill>
                  <a:schemeClr val="accent2"/>
                </a:solidFill>
                <a:cs typeface="Poppins" pitchFamily="2" charset="77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726553" y="2968893"/>
            <a:ext cx="1464582" cy="1463040"/>
            <a:chOff x="6065318" y="2107572"/>
            <a:chExt cx="1464582" cy="1463040"/>
          </a:xfrm>
        </p:grpSpPr>
        <p:sp>
          <p:nvSpPr>
            <p:cNvPr id="32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65318" y="2107572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7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150963" y="2198695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6350258" y="2559692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4"/>
                  </a:solidFill>
                  <a:cs typeface="Poppins" pitchFamily="2" charset="77"/>
                </a:rPr>
                <a:t>2026</a:t>
              </a:r>
              <a:endParaRPr lang="en-US" sz="2800" dirty="0">
                <a:solidFill>
                  <a:schemeClr val="accent4"/>
                </a:solidFill>
                <a:cs typeface="Poppins" pitchFamily="2" charset="77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282818" y="2923826"/>
            <a:ext cx="1464582" cy="1463040"/>
            <a:chOff x="9366480" y="2062505"/>
            <a:chExt cx="1464582" cy="1463040"/>
          </a:xfrm>
        </p:grpSpPr>
        <p:sp>
          <p:nvSpPr>
            <p:cNvPr id="33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366480" y="2062505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457699" y="2153628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9630486" y="2581121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5"/>
                  </a:solidFill>
                  <a:cs typeface="Poppins" pitchFamily="2" charset="77"/>
                </a:rPr>
                <a:t>2027</a:t>
              </a:r>
              <a:endParaRPr lang="en-US" sz="2800" dirty="0">
                <a:solidFill>
                  <a:schemeClr val="accent5"/>
                </a:solidFill>
                <a:cs typeface="Poppins" pitchFamily="2" charset="77"/>
              </a:endParaRPr>
            </a:p>
          </p:txBody>
        </p:sp>
      </p:grp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561294" y="5163979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Practice go above and beyond traditional.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65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6" name="Freeform 45"/>
          <p:cNvSpPr/>
          <p:nvPr/>
        </p:nvSpPr>
        <p:spPr>
          <a:xfrm>
            <a:off x="1449642" y="3655666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449642" y="2743087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008AF2"/>
              </a:gs>
              <a:gs pos="98000">
                <a:srgbClr val="66F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996534" y="3658273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996534" y="2745694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6543426" y="3715811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6543426" y="2803232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FFC000"/>
              </a:gs>
              <a:gs pos="98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9107785" y="3658333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107785" y="2760268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98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1302892" y="2589588"/>
            <a:ext cx="2197298" cy="2429504"/>
            <a:chOff x="1302892" y="1765135"/>
            <a:chExt cx="2197298" cy="2429504"/>
          </a:xfrm>
        </p:grpSpPr>
        <p:grpSp>
          <p:nvGrpSpPr>
            <p:cNvPr id="58" name="Group 57"/>
            <p:cNvGrpSpPr/>
            <p:nvPr/>
          </p:nvGrpSpPr>
          <p:grpSpPr>
            <a:xfrm>
              <a:off x="1302892" y="1765135"/>
              <a:ext cx="2103120" cy="2429504"/>
              <a:chOff x="1302892" y="1765135"/>
              <a:chExt cx="2103120" cy="2429504"/>
            </a:xfrm>
          </p:grpSpPr>
          <p:sp>
            <p:nvSpPr>
              <p:cNvPr id="20" name="Arc 19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730654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1304287" y="2831345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Isosceles Triangle 60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991139" y="4977032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bg1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 flipV="1">
            <a:off x="3828730" y="2326104"/>
            <a:ext cx="2202571" cy="2456496"/>
            <a:chOff x="1297619" y="1765135"/>
            <a:chExt cx="2202571" cy="2456496"/>
          </a:xfrm>
        </p:grpSpPr>
        <p:grpSp>
          <p:nvGrpSpPr>
            <p:cNvPr id="69" name="Group 68"/>
            <p:cNvGrpSpPr/>
            <p:nvPr/>
          </p:nvGrpSpPr>
          <p:grpSpPr>
            <a:xfrm>
              <a:off x="1297619" y="1765135"/>
              <a:ext cx="2108393" cy="2456496"/>
              <a:chOff x="1297619" y="1765135"/>
              <a:chExt cx="2108393" cy="2456496"/>
            </a:xfrm>
          </p:grpSpPr>
          <p:sp>
            <p:nvSpPr>
              <p:cNvPr id="71" name="Arc 70"/>
              <p:cNvSpPr/>
              <p:nvPr/>
            </p:nvSpPr>
            <p:spPr>
              <a:xfrm>
                <a:off x="1300914" y="1765135"/>
                <a:ext cx="2105098" cy="2103120"/>
              </a:xfrm>
              <a:prstGeom prst="arc">
                <a:avLst>
                  <a:gd name="adj1" fmla="val 10629193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>
                <a:off x="1297619" y="2858337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Isosceles Triangle 69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492731" y="1350189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chemeClr val="bg1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7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089962" y="1481367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6379995" y="2589588"/>
            <a:ext cx="2197298" cy="2481897"/>
            <a:chOff x="1302892" y="1765135"/>
            <a:chExt cx="2197298" cy="2481897"/>
          </a:xfrm>
        </p:grpSpPr>
        <p:grpSp>
          <p:nvGrpSpPr>
            <p:cNvPr id="76" name="Group 75"/>
            <p:cNvGrpSpPr/>
            <p:nvPr/>
          </p:nvGrpSpPr>
          <p:grpSpPr>
            <a:xfrm>
              <a:off x="1302892" y="1765135"/>
              <a:ext cx="2103120" cy="2481897"/>
              <a:chOff x="1302892" y="1765135"/>
              <a:chExt cx="2103120" cy="2481897"/>
            </a:xfrm>
          </p:grpSpPr>
          <p:sp>
            <p:nvSpPr>
              <p:cNvPr id="78" name="Arc 77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560295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9" name="Straight Connector 78"/>
              <p:cNvCxnSpPr/>
              <p:nvPr/>
            </p:nvCxnSpPr>
            <p:spPr>
              <a:xfrm>
                <a:off x="1304263" y="2883738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Isosceles Triangle 76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6129322" y="4949486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chemeClr val="bg1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726553" y="5080664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Practice go above and beyond traditional.</a:t>
            </a:r>
          </a:p>
        </p:txBody>
      </p:sp>
      <p:grpSp>
        <p:nvGrpSpPr>
          <p:cNvPr id="82" name="Group 81"/>
          <p:cNvGrpSpPr/>
          <p:nvPr/>
        </p:nvGrpSpPr>
        <p:grpSpPr>
          <a:xfrm flipV="1">
            <a:off x="8955097" y="2323831"/>
            <a:ext cx="2197298" cy="2457767"/>
            <a:chOff x="1302892" y="1765135"/>
            <a:chExt cx="2197298" cy="2457767"/>
          </a:xfrm>
        </p:grpSpPr>
        <p:grpSp>
          <p:nvGrpSpPr>
            <p:cNvPr id="83" name="Group 82"/>
            <p:cNvGrpSpPr/>
            <p:nvPr/>
          </p:nvGrpSpPr>
          <p:grpSpPr>
            <a:xfrm>
              <a:off x="1302892" y="1765135"/>
              <a:ext cx="2103120" cy="2457767"/>
              <a:chOff x="1302892" y="1765135"/>
              <a:chExt cx="2103120" cy="2457767"/>
            </a:xfrm>
          </p:grpSpPr>
          <p:sp>
            <p:nvSpPr>
              <p:cNvPr id="85" name="Arc 84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643254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1303334" y="2859608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Isosceles Triangle 83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8613825" y="1349187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chemeClr val="bg1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8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211056" y="1480365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Practice go above and beyond traditional.</a:t>
            </a:r>
          </a:p>
        </p:txBody>
      </p:sp>
    </p:spTree>
    <p:extLst>
      <p:ext uri="{BB962C8B-B14F-4D97-AF65-F5344CB8AC3E}">
        <p14:creationId xmlns:p14="http://schemas.microsoft.com/office/powerpoint/2010/main" val="290113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504675" y="1720966"/>
            <a:ext cx="1828800" cy="1828800"/>
            <a:chOff x="1140106" y="1720967"/>
            <a:chExt cx="914400" cy="914401"/>
          </a:xfrm>
        </p:grpSpPr>
        <p:sp>
          <p:nvSpPr>
            <p:cNvPr id="5" name="Oval 4"/>
            <p:cNvSpPr/>
            <p:nvPr/>
          </p:nvSpPr>
          <p:spPr>
            <a:xfrm>
              <a:off x="1140106" y="1720967"/>
              <a:ext cx="914400" cy="914400"/>
            </a:xfrm>
            <a:prstGeom prst="ellipse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/>
            <p:cNvSpPr/>
            <p:nvPr/>
          </p:nvSpPr>
          <p:spPr>
            <a:xfrm rot="5400000" flipH="1" flipV="1">
              <a:off x="1140106" y="1720968"/>
              <a:ext cx="914400" cy="914400"/>
            </a:xfrm>
            <a:prstGeom prst="arc">
              <a:avLst>
                <a:gd name="adj1" fmla="val 17226164"/>
                <a:gd name="adj2" fmla="val 20309914"/>
              </a:avLst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542667" y="1720966"/>
            <a:ext cx="1828800" cy="1828800"/>
            <a:chOff x="1140106" y="1720967"/>
            <a:chExt cx="914400" cy="914401"/>
          </a:xfrm>
        </p:grpSpPr>
        <p:sp>
          <p:nvSpPr>
            <p:cNvPr id="15" name="Oval 14"/>
            <p:cNvSpPr/>
            <p:nvPr/>
          </p:nvSpPr>
          <p:spPr>
            <a:xfrm>
              <a:off x="1140106" y="1720967"/>
              <a:ext cx="914400" cy="914400"/>
            </a:xfrm>
            <a:prstGeom prst="ellipse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/>
            <p:cNvSpPr/>
            <p:nvPr/>
          </p:nvSpPr>
          <p:spPr>
            <a:xfrm rot="5400000" flipH="1" flipV="1">
              <a:off x="1140106" y="1720968"/>
              <a:ext cx="914400" cy="914400"/>
            </a:xfrm>
            <a:prstGeom prst="arc">
              <a:avLst>
                <a:gd name="adj1" fmla="val 17226164"/>
                <a:gd name="adj2" fmla="val 20309914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580659" y="1720966"/>
            <a:ext cx="1828800" cy="1828800"/>
            <a:chOff x="1140106" y="1720967"/>
            <a:chExt cx="914400" cy="914401"/>
          </a:xfrm>
        </p:grpSpPr>
        <p:sp>
          <p:nvSpPr>
            <p:cNvPr id="18" name="Oval 17"/>
            <p:cNvSpPr/>
            <p:nvPr/>
          </p:nvSpPr>
          <p:spPr>
            <a:xfrm>
              <a:off x="1140106" y="1720967"/>
              <a:ext cx="914400" cy="914400"/>
            </a:xfrm>
            <a:prstGeom prst="ellipse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Arc 18"/>
            <p:cNvSpPr/>
            <p:nvPr/>
          </p:nvSpPr>
          <p:spPr>
            <a:xfrm rot="5400000" flipH="1" flipV="1">
              <a:off x="1140106" y="1720968"/>
              <a:ext cx="914400" cy="914400"/>
            </a:xfrm>
            <a:prstGeom prst="arc">
              <a:avLst>
                <a:gd name="adj1" fmla="val 17226164"/>
                <a:gd name="adj2" fmla="val 20309914"/>
              </a:avLst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9618651" y="1720966"/>
            <a:ext cx="1828800" cy="1828800"/>
            <a:chOff x="1140106" y="1720967"/>
            <a:chExt cx="914400" cy="914401"/>
          </a:xfrm>
        </p:grpSpPr>
        <p:sp>
          <p:nvSpPr>
            <p:cNvPr id="21" name="Oval 20"/>
            <p:cNvSpPr/>
            <p:nvPr/>
          </p:nvSpPr>
          <p:spPr>
            <a:xfrm>
              <a:off x="1140106" y="1720967"/>
              <a:ext cx="914400" cy="914400"/>
            </a:xfrm>
            <a:prstGeom prst="ellipse">
              <a:avLst/>
            </a:prstGeom>
            <a:noFill/>
            <a:ln w="3810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Arc 21"/>
            <p:cNvSpPr/>
            <p:nvPr/>
          </p:nvSpPr>
          <p:spPr>
            <a:xfrm rot="5400000" flipH="1" flipV="1">
              <a:off x="1140106" y="1720968"/>
              <a:ext cx="914400" cy="914400"/>
            </a:xfrm>
            <a:prstGeom prst="arc">
              <a:avLst>
                <a:gd name="adj1" fmla="val 17226164"/>
                <a:gd name="adj2" fmla="val 20309914"/>
              </a:avLst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61257" y="232401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999249" y="232401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037241" y="232401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0075233" y="232401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95B206-23B2-F64A-AC02-E2B6E7106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42" y="3920193"/>
            <a:ext cx="10972800" cy="58775"/>
          </a:xfrm>
          <a:prstGeom prst="rect">
            <a:avLst/>
          </a:prstGeom>
          <a:gradFill>
            <a:gsLst>
              <a:gs pos="15000">
                <a:schemeClr val="accent1"/>
              </a:gs>
              <a:gs pos="33000">
                <a:schemeClr val="accent2"/>
              </a:gs>
              <a:gs pos="66000">
                <a:schemeClr val="accent4"/>
              </a:gs>
              <a:gs pos="85000">
                <a:schemeClr val="accent5"/>
              </a:gs>
            </a:gsLst>
            <a:lin ang="0" scaled="0"/>
          </a:gra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195" y="3738802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74187" y="3762138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2179" y="3766700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50171" y="3736539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5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463327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96002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501319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33994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577303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409978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6539311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6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371986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69422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514144" y="1916184"/>
            <a:ext cx="9144000" cy="1854200"/>
            <a:chOff x="1473200" y="2120900"/>
            <a:chExt cx="9144000" cy="1854200"/>
          </a:xfrm>
        </p:grpSpPr>
        <p:sp>
          <p:nvSpPr>
            <p:cNvPr id="3" name="Arc 2"/>
            <p:cNvSpPr/>
            <p:nvPr/>
          </p:nvSpPr>
          <p:spPr>
            <a:xfrm>
              <a:off x="14732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c 3"/>
            <p:cNvSpPr/>
            <p:nvPr/>
          </p:nvSpPr>
          <p:spPr>
            <a:xfrm flipV="1">
              <a:off x="3302000" y="21336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c 4"/>
            <p:cNvSpPr/>
            <p:nvPr/>
          </p:nvSpPr>
          <p:spPr>
            <a:xfrm>
              <a:off x="51308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 flipV="1">
              <a:off x="6959600" y="21209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>
              <a:off x="87884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9707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7995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628326" y="25943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457126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285927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B050"/>
              </a:solidFill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336639" y="4299798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169314" y="4671713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173963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100728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219939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8879436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90300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219939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100728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981517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7432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295560" y="1634365"/>
            <a:ext cx="9635688" cy="4395250"/>
            <a:chOff x="1096941" y="1453182"/>
            <a:chExt cx="9635688" cy="4395250"/>
          </a:xfrm>
          <a:gradFill>
            <a:gsLst>
              <a:gs pos="0">
                <a:schemeClr val="bg1"/>
              </a:gs>
              <a:gs pos="98000">
                <a:schemeClr val="bg2">
                  <a:lumMod val="50000"/>
                </a:schemeClr>
              </a:gs>
            </a:gsLst>
            <a:lin ang="5400000" scaled="1"/>
          </a:gradFill>
        </p:grpSpPr>
        <p:sp>
          <p:nvSpPr>
            <p:cNvPr id="4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96941" y="1453183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00B0F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5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20329" y="310523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6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63153" y="3105230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0070C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9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39765" y="145318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FFC0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0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986541" y="145318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C00000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4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3951" y="1634368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27339" y="328641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70163" y="3286415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46775" y="163436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93551" y="163436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888181" y="204205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613545" y="367526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331005" y="2023213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060320" y="367526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8777781" y="204205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C00000"/>
              </a:solidFill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341231" y="2449737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35599" y="4101785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875801" y="2449737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199835" y="2392864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507443" y="4102232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24008" y="937435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080286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052697" y="23885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4100616" y="23885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148535" y="23885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0196454" y="23885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0B95B206-23B2-F64A-AC02-E2B6E7106D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842" y="3920193"/>
            <a:ext cx="10972800" cy="58775"/>
          </a:xfrm>
          <a:prstGeom prst="rect">
            <a:avLst/>
          </a:prstGeom>
          <a:gradFill>
            <a:gsLst>
              <a:gs pos="15000">
                <a:schemeClr val="accent1"/>
              </a:gs>
              <a:gs pos="33000">
                <a:schemeClr val="accent2"/>
              </a:gs>
              <a:gs pos="66000">
                <a:schemeClr val="accent4"/>
              </a:gs>
              <a:gs pos="85000">
                <a:schemeClr val="accent5"/>
              </a:gs>
            </a:gsLst>
            <a:lin ang="0" scaled="0"/>
          </a:gradFill>
          <a:ln>
            <a:noFill/>
          </a:ln>
          <a:effectLst/>
        </p:spPr>
        <p:txBody>
          <a:bodyPr wrap="square" anchor="ctr">
            <a:noAutofit/>
          </a:bodyPr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7635" y="3751619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5554" y="3751619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3473" y="3751619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1392" y="3751619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5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7555" y="1756510"/>
            <a:ext cx="1645920" cy="1828800"/>
            <a:chOff x="687555" y="1756510"/>
            <a:chExt cx="1645920" cy="1828800"/>
          </a:xfrm>
        </p:grpSpPr>
        <p:sp>
          <p:nvSpPr>
            <p:cNvPr id="5" name="Hexagon 4"/>
            <p:cNvSpPr>
              <a:spLocks/>
            </p:cNvSpPr>
            <p:nvPr/>
          </p:nvSpPr>
          <p:spPr>
            <a:xfrm rot="16200000">
              <a:off x="596115" y="1847950"/>
              <a:ext cx="1828800" cy="1645920"/>
            </a:xfrm>
            <a:prstGeom prst="hexagon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" name="Straight Connector 5"/>
            <p:cNvCxnSpPr>
              <a:stCxn id="5" idx="5"/>
              <a:endCxn id="5" idx="0"/>
            </p:cNvCxnSpPr>
            <p:nvPr/>
          </p:nvCxnSpPr>
          <p:spPr>
            <a:xfrm flipV="1">
              <a:off x="687555" y="1756510"/>
              <a:ext cx="822960" cy="411480"/>
            </a:xfrm>
            <a:prstGeom prst="line">
              <a:avLst/>
            </a:prstGeom>
            <a:ln w="571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>
            <a:off x="3735474" y="1756510"/>
            <a:ext cx="1645920" cy="1828800"/>
            <a:chOff x="687555" y="1756510"/>
            <a:chExt cx="1645920" cy="1828800"/>
          </a:xfrm>
        </p:grpSpPr>
        <p:sp>
          <p:nvSpPr>
            <p:cNvPr id="41" name="Hexagon 40"/>
            <p:cNvSpPr>
              <a:spLocks/>
            </p:cNvSpPr>
            <p:nvPr/>
          </p:nvSpPr>
          <p:spPr>
            <a:xfrm rot="16200000">
              <a:off x="596115" y="1847950"/>
              <a:ext cx="1828800" cy="1645920"/>
            </a:xfrm>
            <a:prstGeom prst="hexagon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3" name="Straight Connector 42"/>
            <p:cNvCxnSpPr>
              <a:stCxn id="41" idx="5"/>
              <a:endCxn id="41" idx="0"/>
            </p:cNvCxnSpPr>
            <p:nvPr/>
          </p:nvCxnSpPr>
          <p:spPr>
            <a:xfrm flipV="1">
              <a:off x="687555" y="1756510"/>
              <a:ext cx="822960" cy="411480"/>
            </a:xfrm>
            <a:prstGeom prst="line">
              <a:avLst/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" name="Group 43"/>
          <p:cNvGrpSpPr/>
          <p:nvPr/>
        </p:nvGrpSpPr>
        <p:grpSpPr>
          <a:xfrm>
            <a:off x="6783393" y="1756510"/>
            <a:ext cx="1645920" cy="1828800"/>
            <a:chOff x="687555" y="1756510"/>
            <a:chExt cx="1645920" cy="1828800"/>
          </a:xfrm>
        </p:grpSpPr>
        <p:sp>
          <p:nvSpPr>
            <p:cNvPr id="45" name="Hexagon 44"/>
            <p:cNvSpPr>
              <a:spLocks/>
            </p:cNvSpPr>
            <p:nvPr/>
          </p:nvSpPr>
          <p:spPr>
            <a:xfrm rot="16200000">
              <a:off x="596115" y="1847950"/>
              <a:ext cx="1828800" cy="1645920"/>
            </a:xfrm>
            <a:prstGeom prst="hexagon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7" name="Straight Connector 46"/>
            <p:cNvCxnSpPr>
              <a:stCxn id="45" idx="5"/>
              <a:endCxn id="45" idx="0"/>
            </p:cNvCxnSpPr>
            <p:nvPr/>
          </p:nvCxnSpPr>
          <p:spPr>
            <a:xfrm flipV="1">
              <a:off x="687555" y="1756510"/>
              <a:ext cx="822960" cy="411480"/>
            </a:xfrm>
            <a:prstGeom prst="line">
              <a:avLst/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/>
          <p:cNvGrpSpPr/>
          <p:nvPr/>
        </p:nvGrpSpPr>
        <p:grpSpPr>
          <a:xfrm>
            <a:off x="9831312" y="1756510"/>
            <a:ext cx="1645920" cy="1828800"/>
            <a:chOff x="687555" y="1756510"/>
            <a:chExt cx="1645920" cy="1828800"/>
          </a:xfrm>
        </p:grpSpPr>
        <p:sp>
          <p:nvSpPr>
            <p:cNvPr id="49" name="Hexagon 48"/>
            <p:cNvSpPr>
              <a:spLocks/>
            </p:cNvSpPr>
            <p:nvPr/>
          </p:nvSpPr>
          <p:spPr>
            <a:xfrm rot="16200000">
              <a:off x="596115" y="1847950"/>
              <a:ext cx="1828800" cy="1645920"/>
            </a:xfrm>
            <a:prstGeom prst="hexagon">
              <a:avLst/>
            </a:prstGeom>
            <a:noFill/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0" name="Straight Connector 49"/>
            <p:cNvCxnSpPr>
              <a:stCxn id="49" idx="5"/>
              <a:endCxn id="49" idx="0"/>
            </p:cNvCxnSpPr>
            <p:nvPr/>
          </p:nvCxnSpPr>
          <p:spPr>
            <a:xfrm flipV="1">
              <a:off x="687555" y="1756510"/>
              <a:ext cx="822960" cy="411480"/>
            </a:xfrm>
            <a:prstGeom prst="line">
              <a:avLst/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463327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7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96002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501319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7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33994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577303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7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409978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6539311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7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371986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5292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2"/>
          <p:cNvSpPr/>
          <p:nvPr/>
        </p:nvSpPr>
        <p:spPr>
          <a:xfrm>
            <a:off x="4336384" y="1762458"/>
            <a:ext cx="1379828" cy="908401"/>
          </a:xfrm>
          <a:custGeom>
            <a:avLst/>
            <a:gdLst>
              <a:gd name="connsiteX0" fmla="*/ 982136 w 1379828"/>
              <a:gd name="connsiteY0" fmla="*/ 0 h 908401"/>
              <a:gd name="connsiteX1" fmla="*/ 1014770 w 1379828"/>
              <a:gd name="connsiteY1" fmla="*/ 3290 h 908401"/>
              <a:gd name="connsiteX2" fmla="*/ 1379828 w 1379828"/>
              <a:gd name="connsiteY2" fmla="*/ 451201 h 908401"/>
              <a:gd name="connsiteX3" fmla="*/ 922628 w 1379828"/>
              <a:gd name="connsiteY3" fmla="*/ 908401 h 908401"/>
              <a:gd name="connsiteX4" fmla="*/ 0 w 1379828"/>
              <a:gd name="connsiteY4" fmla="*/ 908401 h 908401"/>
              <a:gd name="connsiteX5" fmla="*/ 68468 w 1379828"/>
              <a:gd name="connsiteY5" fmla="*/ 785709 h 908401"/>
              <a:gd name="connsiteX6" fmla="*/ 915119 w 1379828"/>
              <a:gd name="connsiteY6" fmla="*/ 26703 h 908401"/>
              <a:gd name="connsiteX7" fmla="*/ 982136 w 1379828"/>
              <a:gd name="connsiteY7" fmla="*/ 0 h 9084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79828" h="908401">
                <a:moveTo>
                  <a:pt x="982136" y="0"/>
                </a:moveTo>
                <a:lnTo>
                  <a:pt x="1014770" y="3290"/>
                </a:lnTo>
                <a:cubicBezTo>
                  <a:pt x="1223108" y="45922"/>
                  <a:pt x="1379828" y="230259"/>
                  <a:pt x="1379828" y="451201"/>
                </a:cubicBezTo>
                <a:cubicBezTo>
                  <a:pt x="1379828" y="703706"/>
                  <a:pt x="1175133" y="908401"/>
                  <a:pt x="922628" y="908401"/>
                </a:cubicBezTo>
                <a:lnTo>
                  <a:pt x="0" y="908401"/>
                </a:lnTo>
                <a:lnTo>
                  <a:pt x="68468" y="785709"/>
                </a:lnTo>
                <a:cubicBezTo>
                  <a:pt x="275958" y="451355"/>
                  <a:pt x="569782" y="185717"/>
                  <a:pt x="915119" y="26703"/>
                </a:cubicBezTo>
                <a:lnTo>
                  <a:pt x="98213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6551000" y="1812260"/>
            <a:ext cx="1113698" cy="858599"/>
          </a:xfrm>
          <a:custGeom>
            <a:avLst/>
            <a:gdLst>
              <a:gd name="connsiteX0" fmla="*/ 242625 w 1113698"/>
              <a:gd name="connsiteY0" fmla="*/ 0 h 858599"/>
              <a:gd name="connsiteX1" fmla="*/ 366793 w 1113698"/>
              <a:gd name="connsiteY1" fmla="*/ 65118 h 858599"/>
              <a:gd name="connsiteX2" fmla="*/ 1045230 w 1113698"/>
              <a:gd name="connsiteY2" fmla="*/ 735907 h 858599"/>
              <a:gd name="connsiteX3" fmla="*/ 1113698 w 1113698"/>
              <a:gd name="connsiteY3" fmla="*/ 858599 h 858599"/>
              <a:gd name="connsiteX4" fmla="*/ 457200 w 1113698"/>
              <a:gd name="connsiteY4" fmla="*/ 858599 h 858599"/>
              <a:gd name="connsiteX5" fmla="*/ 0 w 1113698"/>
              <a:gd name="connsiteY5" fmla="*/ 401399 h 858599"/>
              <a:gd name="connsiteX6" fmla="*/ 201575 w 1113698"/>
              <a:gd name="connsiteY6" fmla="*/ 22281 h 858599"/>
              <a:gd name="connsiteX7" fmla="*/ 242625 w 1113698"/>
              <a:gd name="connsiteY7" fmla="*/ 0 h 858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3698" h="858599">
                <a:moveTo>
                  <a:pt x="242625" y="0"/>
                </a:moveTo>
                <a:lnTo>
                  <a:pt x="366793" y="65118"/>
                </a:lnTo>
                <a:cubicBezTo>
                  <a:pt x="639459" y="226370"/>
                  <a:pt x="872322" y="457279"/>
                  <a:pt x="1045230" y="735907"/>
                </a:cubicBezTo>
                <a:lnTo>
                  <a:pt x="1113698" y="858599"/>
                </a:lnTo>
                <a:lnTo>
                  <a:pt x="457200" y="858599"/>
                </a:lnTo>
                <a:cubicBezTo>
                  <a:pt x="204695" y="858599"/>
                  <a:pt x="0" y="653904"/>
                  <a:pt x="0" y="401399"/>
                </a:cubicBezTo>
                <a:cubicBezTo>
                  <a:pt x="0" y="243583"/>
                  <a:pt x="79959" y="104443"/>
                  <a:pt x="201575" y="22281"/>
                </a:cubicBezTo>
                <a:lnTo>
                  <a:pt x="242625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4076207" y="3291832"/>
            <a:ext cx="820003" cy="914400"/>
          </a:xfrm>
          <a:custGeom>
            <a:avLst/>
            <a:gdLst>
              <a:gd name="connsiteX0" fmla="*/ 40378 w 820003"/>
              <a:gd name="connsiteY0" fmla="*/ 0 h 914400"/>
              <a:gd name="connsiteX1" fmla="*/ 362803 w 820003"/>
              <a:gd name="connsiteY1" fmla="*/ 0 h 914400"/>
              <a:gd name="connsiteX2" fmla="*/ 820003 w 820003"/>
              <a:gd name="connsiteY2" fmla="*/ 457200 h 914400"/>
              <a:gd name="connsiteX3" fmla="*/ 362803 w 820003"/>
              <a:gd name="connsiteY3" fmla="*/ 914400 h 914400"/>
              <a:gd name="connsiteX4" fmla="*/ 54346 w 820003"/>
              <a:gd name="connsiteY4" fmla="*/ 914400 h 914400"/>
              <a:gd name="connsiteX5" fmla="*/ 39096 w 820003"/>
              <a:gd name="connsiteY5" fmla="*/ 849832 h 914400"/>
              <a:gd name="connsiteX6" fmla="*/ 0 w 820003"/>
              <a:gd name="connsiteY6" fmla="*/ 427630 h 914400"/>
              <a:gd name="connsiteX7" fmla="*/ 39096 w 820003"/>
              <a:gd name="connsiteY7" fmla="*/ 5428 h 914400"/>
              <a:gd name="connsiteX8" fmla="*/ 40378 w 820003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0003" h="914400">
                <a:moveTo>
                  <a:pt x="40378" y="0"/>
                </a:moveTo>
                <a:lnTo>
                  <a:pt x="362803" y="0"/>
                </a:lnTo>
                <a:cubicBezTo>
                  <a:pt x="615308" y="0"/>
                  <a:pt x="820003" y="204695"/>
                  <a:pt x="820003" y="457200"/>
                </a:cubicBezTo>
                <a:cubicBezTo>
                  <a:pt x="820003" y="709705"/>
                  <a:pt x="615308" y="914400"/>
                  <a:pt x="362803" y="914400"/>
                </a:cubicBezTo>
                <a:lnTo>
                  <a:pt x="54346" y="914400"/>
                </a:lnTo>
                <a:lnTo>
                  <a:pt x="39096" y="849832"/>
                </a:lnTo>
                <a:cubicBezTo>
                  <a:pt x="13462" y="713457"/>
                  <a:pt x="0" y="572255"/>
                  <a:pt x="0" y="427630"/>
                </a:cubicBezTo>
                <a:cubicBezTo>
                  <a:pt x="0" y="283005"/>
                  <a:pt x="13462" y="141803"/>
                  <a:pt x="39096" y="5428"/>
                </a:cubicBezTo>
                <a:lnTo>
                  <a:pt x="40378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7104872" y="3294107"/>
            <a:ext cx="820004" cy="914400"/>
          </a:xfrm>
          <a:custGeom>
            <a:avLst/>
            <a:gdLst>
              <a:gd name="connsiteX0" fmla="*/ 457200 w 820004"/>
              <a:gd name="connsiteY0" fmla="*/ 0 h 914400"/>
              <a:gd name="connsiteX1" fmla="*/ 780163 w 820004"/>
              <a:gd name="connsiteY1" fmla="*/ 0 h 914400"/>
              <a:gd name="connsiteX2" fmla="*/ 780908 w 820004"/>
              <a:gd name="connsiteY2" fmla="*/ 3153 h 914400"/>
              <a:gd name="connsiteX3" fmla="*/ 820004 w 820004"/>
              <a:gd name="connsiteY3" fmla="*/ 425355 h 914400"/>
              <a:gd name="connsiteX4" fmla="*/ 780908 w 820004"/>
              <a:gd name="connsiteY4" fmla="*/ 847557 h 914400"/>
              <a:gd name="connsiteX5" fmla="*/ 765121 w 820004"/>
              <a:gd name="connsiteY5" fmla="*/ 914400 h 914400"/>
              <a:gd name="connsiteX6" fmla="*/ 457200 w 820004"/>
              <a:gd name="connsiteY6" fmla="*/ 914400 h 914400"/>
              <a:gd name="connsiteX7" fmla="*/ 0 w 820004"/>
              <a:gd name="connsiteY7" fmla="*/ 457200 h 914400"/>
              <a:gd name="connsiteX8" fmla="*/ 457200 w 820004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0004" h="914400">
                <a:moveTo>
                  <a:pt x="457200" y="0"/>
                </a:moveTo>
                <a:lnTo>
                  <a:pt x="780163" y="0"/>
                </a:lnTo>
                <a:lnTo>
                  <a:pt x="780908" y="3153"/>
                </a:lnTo>
                <a:cubicBezTo>
                  <a:pt x="806542" y="139528"/>
                  <a:pt x="820004" y="280730"/>
                  <a:pt x="820004" y="425355"/>
                </a:cubicBezTo>
                <a:cubicBezTo>
                  <a:pt x="820004" y="569980"/>
                  <a:pt x="806542" y="711182"/>
                  <a:pt x="780908" y="847557"/>
                </a:cubicBezTo>
                <a:lnTo>
                  <a:pt x="765121" y="914400"/>
                </a:ln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4369388" y="4827206"/>
            <a:ext cx="1346825" cy="884688"/>
          </a:xfrm>
          <a:custGeom>
            <a:avLst/>
            <a:gdLst>
              <a:gd name="connsiteX0" fmla="*/ 0 w 1346825"/>
              <a:gd name="connsiteY0" fmla="*/ 0 h 884688"/>
              <a:gd name="connsiteX1" fmla="*/ 891331 w 1346825"/>
              <a:gd name="connsiteY1" fmla="*/ 0 h 884688"/>
              <a:gd name="connsiteX2" fmla="*/ 1346825 w 1346825"/>
              <a:gd name="connsiteY2" fmla="*/ 455494 h 884688"/>
              <a:gd name="connsiteX3" fmla="*/ 1068630 w 1346825"/>
              <a:gd name="connsiteY3" fmla="*/ 875193 h 884688"/>
              <a:gd name="connsiteX4" fmla="*/ 1038044 w 1346825"/>
              <a:gd name="connsiteY4" fmla="*/ 884688 h 884688"/>
              <a:gd name="connsiteX5" fmla="*/ 882116 w 1346825"/>
              <a:gd name="connsiteY5" fmla="*/ 822558 h 884688"/>
              <a:gd name="connsiteX6" fmla="*/ 35465 w 1346825"/>
              <a:gd name="connsiteY6" fmla="*/ 63552 h 884688"/>
              <a:gd name="connsiteX7" fmla="*/ 0 w 1346825"/>
              <a:gd name="connsiteY7" fmla="*/ 0 h 884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6825" h="884688">
                <a:moveTo>
                  <a:pt x="0" y="0"/>
                </a:moveTo>
                <a:lnTo>
                  <a:pt x="891331" y="0"/>
                </a:lnTo>
                <a:cubicBezTo>
                  <a:pt x="1142893" y="0"/>
                  <a:pt x="1346825" y="203932"/>
                  <a:pt x="1346825" y="455494"/>
                </a:cubicBezTo>
                <a:cubicBezTo>
                  <a:pt x="1346825" y="644166"/>
                  <a:pt x="1232113" y="806045"/>
                  <a:pt x="1068630" y="875193"/>
                </a:cubicBezTo>
                <a:lnTo>
                  <a:pt x="1038044" y="884688"/>
                </a:lnTo>
                <a:lnTo>
                  <a:pt x="882116" y="822558"/>
                </a:lnTo>
                <a:cubicBezTo>
                  <a:pt x="536779" y="663544"/>
                  <a:pt x="242955" y="397906"/>
                  <a:pt x="35465" y="63552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6551001" y="4827206"/>
            <a:ext cx="1080695" cy="825420"/>
          </a:xfrm>
          <a:custGeom>
            <a:avLst/>
            <a:gdLst>
              <a:gd name="connsiteX0" fmla="*/ 455494 w 1080695"/>
              <a:gd name="connsiteY0" fmla="*/ 0 h 825420"/>
              <a:gd name="connsiteX1" fmla="*/ 1080695 w 1080695"/>
              <a:gd name="connsiteY1" fmla="*/ 0 h 825420"/>
              <a:gd name="connsiteX2" fmla="*/ 1045230 w 1080695"/>
              <a:gd name="connsiteY2" fmla="*/ 63552 h 825420"/>
              <a:gd name="connsiteX3" fmla="*/ 198579 w 1080695"/>
              <a:gd name="connsiteY3" fmla="*/ 822558 h 825420"/>
              <a:gd name="connsiteX4" fmla="*/ 191397 w 1080695"/>
              <a:gd name="connsiteY4" fmla="*/ 825420 h 825420"/>
              <a:gd name="connsiteX5" fmla="*/ 133411 w 1080695"/>
              <a:gd name="connsiteY5" fmla="*/ 777577 h 825420"/>
              <a:gd name="connsiteX6" fmla="*/ 0 w 1080695"/>
              <a:gd name="connsiteY6" fmla="*/ 455494 h 825420"/>
              <a:gd name="connsiteX7" fmla="*/ 455494 w 1080695"/>
              <a:gd name="connsiteY7" fmla="*/ 0 h 825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080695" h="825420">
                <a:moveTo>
                  <a:pt x="455494" y="0"/>
                </a:moveTo>
                <a:lnTo>
                  <a:pt x="1080695" y="0"/>
                </a:lnTo>
                <a:lnTo>
                  <a:pt x="1045230" y="63552"/>
                </a:lnTo>
                <a:cubicBezTo>
                  <a:pt x="837740" y="397906"/>
                  <a:pt x="543916" y="663544"/>
                  <a:pt x="198579" y="822558"/>
                </a:cubicBezTo>
                <a:lnTo>
                  <a:pt x="191397" y="825420"/>
                </a:lnTo>
                <a:lnTo>
                  <a:pt x="133411" y="777577"/>
                </a:lnTo>
                <a:cubicBezTo>
                  <a:pt x="50983" y="695149"/>
                  <a:pt x="0" y="581275"/>
                  <a:pt x="0" y="455494"/>
                </a:cubicBezTo>
                <a:cubicBezTo>
                  <a:pt x="0" y="203932"/>
                  <a:pt x="203932" y="0"/>
                  <a:pt x="455494" y="0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2058612" y="1756458"/>
            <a:ext cx="3259908" cy="914400"/>
          </a:xfrm>
          <a:custGeom>
            <a:avLst/>
            <a:gdLst>
              <a:gd name="connsiteX0" fmla="*/ 457200 w 3259908"/>
              <a:gd name="connsiteY0" fmla="*/ 0 h 914400"/>
              <a:gd name="connsiteX1" fmla="*/ 3200400 w 3259908"/>
              <a:gd name="connsiteY1" fmla="*/ 0 h 914400"/>
              <a:gd name="connsiteX2" fmla="*/ 3259908 w 3259908"/>
              <a:gd name="connsiteY2" fmla="*/ 5999 h 914400"/>
              <a:gd name="connsiteX3" fmla="*/ 3192891 w 3259908"/>
              <a:gd name="connsiteY3" fmla="*/ 32702 h 914400"/>
              <a:gd name="connsiteX4" fmla="*/ 2346240 w 3259908"/>
              <a:gd name="connsiteY4" fmla="*/ 791708 h 914400"/>
              <a:gd name="connsiteX5" fmla="*/ 2277772 w 3259908"/>
              <a:gd name="connsiteY5" fmla="*/ 914400 h 914400"/>
              <a:gd name="connsiteX6" fmla="*/ 457200 w 3259908"/>
              <a:gd name="connsiteY6" fmla="*/ 914400 h 914400"/>
              <a:gd name="connsiteX7" fmla="*/ 0 w 3259908"/>
              <a:gd name="connsiteY7" fmla="*/ 457200 h 914400"/>
              <a:gd name="connsiteX8" fmla="*/ 457200 w 3259908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259908" h="914400">
                <a:moveTo>
                  <a:pt x="457200" y="0"/>
                </a:moveTo>
                <a:lnTo>
                  <a:pt x="3200400" y="0"/>
                </a:lnTo>
                <a:lnTo>
                  <a:pt x="3259908" y="5999"/>
                </a:lnTo>
                <a:lnTo>
                  <a:pt x="3192891" y="32702"/>
                </a:lnTo>
                <a:cubicBezTo>
                  <a:pt x="2847554" y="191716"/>
                  <a:pt x="2553730" y="457354"/>
                  <a:pt x="2346240" y="791708"/>
                </a:cubicBezTo>
                <a:lnTo>
                  <a:pt x="2277772" y="914400"/>
                </a:ln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6793626" y="1756458"/>
            <a:ext cx="3414975" cy="914400"/>
          </a:xfrm>
          <a:custGeom>
            <a:avLst/>
            <a:gdLst>
              <a:gd name="connsiteX0" fmla="*/ 214575 w 3414975"/>
              <a:gd name="connsiteY0" fmla="*/ 0 h 914400"/>
              <a:gd name="connsiteX1" fmla="*/ 2957775 w 3414975"/>
              <a:gd name="connsiteY1" fmla="*/ 0 h 914400"/>
              <a:gd name="connsiteX2" fmla="*/ 3414975 w 3414975"/>
              <a:gd name="connsiteY2" fmla="*/ 457200 h 914400"/>
              <a:gd name="connsiteX3" fmla="*/ 2957775 w 3414975"/>
              <a:gd name="connsiteY3" fmla="*/ 914400 h 914400"/>
              <a:gd name="connsiteX4" fmla="*/ 871073 w 3414975"/>
              <a:gd name="connsiteY4" fmla="*/ 914400 h 914400"/>
              <a:gd name="connsiteX5" fmla="*/ 802605 w 3414975"/>
              <a:gd name="connsiteY5" fmla="*/ 791708 h 914400"/>
              <a:gd name="connsiteX6" fmla="*/ 124168 w 3414975"/>
              <a:gd name="connsiteY6" fmla="*/ 120919 h 914400"/>
              <a:gd name="connsiteX7" fmla="*/ 0 w 3414975"/>
              <a:gd name="connsiteY7" fmla="*/ 55801 h 914400"/>
              <a:gd name="connsiteX8" fmla="*/ 36612 w 3414975"/>
              <a:gd name="connsiteY8" fmla="*/ 35929 h 914400"/>
              <a:gd name="connsiteX9" fmla="*/ 214575 w 3414975"/>
              <a:gd name="connsiteY9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14975" h="914400">
                <a:moveTo>
                  <a:pt x="214575" y="0"/>
                </a:moveTo>
                <a:lnTo>
                  <a:pt x="2957775" y="0"/>
                </a:lnTo>
                <a:cubicBezTo>
                  <a:pt x="3210280" y="0"/>
                  <a:pt x="3414975" y="204695"/>
                  <a:pt x="3414975" y="457200"/>
                </a:cubicBezTo>
                <a:cubicBezTo>
                  <a:pt x="3414975" y="709705"/>
                  <a:pt x="3210280" y="914400"/>
                  <a:pt x="2957775" y="914400"/>
                </a:cubicBezTo>
                <a:lnTo>
                  <a:pt x="871073" y="914400"/>
                </a:lnTo>
                <a:lnTo>
                  <a:pt x="802605" y="791708"/>
                </a:lnTo>
                <a:cubicBezTo>
                  <a:pt x="629697" y="513080"/>
                  <a:pt x="396834" y="282171"/>
                  <a:pt x="124168" y="120919"/>
                </a:cubicBezTo>
                <a:lnTo>
                  <a:pt x="0" y="55801"/>
                </a:lnTo>
                <a:lnTo>
                  <a:pt x="36612" y="35929"/>
                </a:lnTo>
                <a:cubicBezTo>
                  <a:pt x="91311" y="12793"/>
                  <a:pt x="151449" y="0"/>
                  <a:pt x="214575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1238610" y="3291832"/>
            <a:ext cx="2891943" cy="914400"/>
          </a:xfrm>
          <a:custGeom>
            <a:avLst/>
            <a:gdLst>
              <a:gd name="connsiteX0" fmla="*/ 457200 w 2891943"/>
              <a:gd name="connsiteY0" fmla="*/ 0 h 914400"/>
              <a:gd name="connsiteX1" fmla="*/ 2877975 w 2891943"/>
              <a:gd name="connsiteY1" fmla="*/ 0 h 914400"/>
              <a:gd name="connsiteX2" fmla="*/ 2876693 w 2891943"/>
              <a:gd name="connsiteY2" fmla="*/ 5428 h 914400"/>
              <a:gd name="connsiteX3" fmla="*/ 2837597 w 2891943"/>
              <a:gd name="connsiteY3" fmla="*/ 427630 h 914400"/>
              <a:gd name="connsiteX4" fmla="*/ 2876693 w 2891943"/>
              <a:gd name="connsiteY4" fmla="*/ 849832 h 914400"/>
              <a:gd name="connsiteX5" fmla="*/ 2891943 w 2891943"/>
              <a:gd name="connsiteY5" fmla="*/ 914400 h 914400"/>
              <a:gd name="connsiteX6" fmla="*/ 457200 w 2891943"/>
              <a:gd name="connsiteY6" fmla="*/ 914400 h 914400"/>
              <a:gd name="connsiteX7" fmla="*/ 0 w 2891943"/>
              <a:gd name="connsiteY7" fmla="*/ 457200 h 914400"/>
              <a:gd name="connsiteX8" fmla="*/ 457200 w 2891943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1943" h="914400">
                <a:moveTo>
                  <a:pt x="457200" y="0"/>
                </a:moveTo>
                <a:lnTo>
                  <a:pt x="2877975" y="0"/>
                </a:lnTo>
                <a:lnTo>
                  <a:pt x="2876693" y="5428"/>
                </a:lnTo>
                <a:cubicBezTo>
                  <a:pt x="2851059" y="141803"/>
                  <a:pt x="2837597" y="283005"/>
                  <a:pt x="2837597" y="427630"/>
                </a:cubicBezTo>
                <a:cubicBezTo>
                  <a:pt x="2837597" y="572255"/>
                  <a:pt x="2851059" y="713457"/>
                  <a:pt x="2876693" y="849832"/>
                </a:cubicBezTo>
                <a:lnTo>
                  <a:pt x="2891943" y="914400"/>
                </a:lnTo>
                <a:lnTo>
                  <a:pt x="457200" y="914400"/>
                </a:lnTo>
                <a:cubicBezTo>
                  <a:pt x="204695" y="914400"/>
                  <a:pt x="0" y="709705"/>
                  <a:pt x="0" y="457200"/>
                </a:cubicBezTo>
                <a:cubicBezTo>
                  <a:pt x="0" y="204695"/>
                  <a:pt x="204695" y="0"/>
                  <a:pt x="457200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7869994" y="3294107"/>
            <a:ext cx="2892479" cy="914400"/>
          </a:xfrm>
          <a:custGeom>
            <a:avLst/>
            <a:gdLst>
              <a:gd name="connsiteX0" fmla="*/ 15042 w 2892479"/>
              <a:gd name="connsiteY0" fmla="*/ 0 h 914400"/>
              <a:gd name="connsiteX1" fmla="*/ 2435279 w 2892479"/>
              <a:gd name="connsiteY1" fmla="*/ 0 h 914400"/>
              <a:gd name="connsiteX2" fmla="*/ 2892479 w 2892479"/>
              <a:gd name="connsiteY2" fmla="*/ 457200 h 914400"/>
              <a:gd name="connsiteX3" fmla="*/ 2435279 w 2892479"/>
              <a:gd name="connsiteY3" fmla="*/ 914400 h 914400"/>
              <a:gd name="connsiteX4" fmla="*/ 0 w 2892479"/>
              <a:gd name="connsiteY4" fmla="*/ 914400 h 914400"/>
              <a:gd name="connsiteX5" fmla="*/ 15787 w 2892479"/>
              <a:gd name="connsiteY5" fmla="*/ 847557 h 914400"/>
              <a:gd name="connsiteX6" fmla="*/ 54883 w 2892479"/>
              <a:gd name="connsiteY6" fmla="*/ 425355 h 914400"/>
              <a:gd name="connsiteX7" fmla="*/ 15787 w 2892479"/>
              <a:gd name="connsiteY7" fmla="*/ 3153 h 914400"/>
              <a:gd name="connsiteX8" fmla="*/ 15042 w 2892479"/>
              <a:gd name="connsiteY8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92479" h="914400">
                <a:moveTo>
                  <a:pt x="15042" y="0"/>
                </a:moveTo>
                <a:lnTo>
                  <a:pt x="2435279" y="0"/>
                </a:lnTo>
                <a:cubicBezTo>
                  <a:pt x="2687784" y="0"/>
                  <a:pt x="2892479" y="204695"/>
                  <a:pt x="2892479" y="457200"/>
                </a:cubicBezTo>
                <a:cubicBezTo>
                  <a:pt x="2892479" y="709705"/>
                  <a:pt x="2687784" y="914400"/>
                  <a:pt x="2435279" y="914400"/>
                </a:cubicBezTo>
                <a:lnTo>
                  <a:pt x="0" y="914400"/>
                </a:lnTo>
                <a:lnTo>
                  <a:pt x="15787" y="847557"/>
                </a:lnTo>
                <a:cubicBezTo>
                  <a:pt x="41421" y="711182"/>
                  <a:pt x="54883" y="569980"/>
                  <a:pt x="54883" y="425355"/>
                </a:cubicBezTo>
                <a:cubicBezTo>
                  <a:pt x="54883" y="280730"/>
                  <a:pt x="41421" y="139528"/>
                  <a:pt x="15787" y="3153"/>
                </a:cubicBezTo>
                <a:lnTo>
                  <a:pt x="15042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058613" y="4827206"/>
            <a:ext cx="3348819" cy="910988"/>
          </a:xfrm>
          <a:custGeom>
            <a:avLst/>
            <a:gdLst>
              <a:gd name="connsiteX0" fmla="*/ 455494 w 3348819"/>
              <a:gd name="connsiteY0" fmla="*/ 0 h 910988"/>
              <a:gd name="connsiteX1" fmla="*/ 2310775 w 3348819"/>
              <a:gd name="connsiteY1" fmla="*/ 0 h 910988"/>
              <a:gd name="connsiteX2" fmla="*/ 2346240 w 3348819"/>
              <a:gd name="connsiteY2" fmla="*/ 63552 h 910988"/>
              <a:gd name="connsiteX3" fmla="*/ 3192891 w 3348819"/>
              <a:gd name="connsiteY3" fmla="*/ 822558 h 910988"/>
              <a:gd name="connsiteX4" fmla="*/ 3348819 w 3348819"/>
              <a:gd name="connsiteY4" fmla="*/ 884688 h 910988"/>
              <a:gd name="connsiteX5" fmla="*/ 3293904 w 3348819"/>
              <a:gd name="connsiteY5" fmla="*/ 901734 h 910988"/>
              <a:gd name="connsiteX6" fmla="*/ 3202106 w 3348819"/>
              <a:gd name="connsiteY6" fmla="*/ 910988 h 910988"/>
              <a:gd name="connsiteX7" fmla="*/ 455494 w 3348819"/>
              <a:gd name="connsiteY7" fmla="*/ 910988 h 910988"/>
              <a:gd name="connsiteX8" fmla="*/ 0 w 3348819"/>
              <a:gd name="connsiteY8" fmla="*/ 455494 h 910988"/>
              <a:gd name="connsiteX9" fmla="*/ 455494 w 3348819"/>
              <a:gd name="connsiteY9" fmla="*/ 0 h 91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48819" h="910988">
                <a:moveTo>
                  <a:pt x="455494" y="0"/>
                </a:moveTo>
                <a:lnTo>
                  <a:pt x="2310775" y="0"/>
                </a:lnTo>
                <a:lnTo>
                  <a:pt x="2346240" y="63552"/>
                </a:lnTo>
                <a:cubicBezTo>
                  <a:pt x="2553730" y="397906"/>
                  <a:pt x="2847554" y="663544"/>
                  <a:pt x="3192891" y="822558"/>
                </a:cubicBezTo>
                <a:lnTo>
                  <a:pt x="3348819" y="884688"/>
                </a:lnTo>
                <a:lnTo>
                  <a:pt x="3293904" y="901734"/>
                </a:lnTo>
                <a:cubicBezTo>
                  <a:pt x="3264252" y="907802"/>
                  <a:pt x="3233551" y="910988"/>
                  <a:pt x="3202106" y="910988"/>
                </a:cubicBezTo>
                <a:lnTo>
                  <a:pt x="455494" y="910988"/>
                </a:lnTo>
                <a:cubicBezTo>
                  <a:pt x="203932" y="910988"/>
                  <a:pt x="0" y="707056"/>
                  <a:pt x="0" y="455494"/>
                </a:cubicBezTo>
                <a:cubicBezTo>
                  <a:pt x="0" y="203932"/>
                  <a:pt x="203932" y="0"/>
                  <a:pt x="455494" y="0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6742398" y="4827206"/>
            <a:ext cx="3466203" cy="910988"/>
          </a:xfrm>
          <a:custGeom>
            <a:avLst/>
            <a:gdLst>
              <a:gd name="connsiteX0" fmla="*/ 889298 w 3466203"/>
              <a:gd name="connsiteY0" fmla="*/ 0 h 910988"/>
              <a:gd name="connsiteX1" fmla="*/ 3010709 w 3466203"/>
              <a:gd name="connsiteY1" fmla="*/ 0 h 910988"/>
              <a:gd name="connsiteX2" fmla="*/ 3466203 w 3466203"/>
              <a:gd name="connsiteY2" fmla="*/ 455494 h 910988"/>
              <a:gd name="connsiteX3" fmla="*/ 3010709 w 3466203"/>
              <a:gd name="connsiteY3" fmla="*/ 910988 h 910988"/>
              <a:gd name="connsiteX4" fmla="*/ 264097 w 3466203"/>
              <a:gd name="connsiteY4" fmla="*/ 910988 h 910988"/>
              <a:gd name="connsiteX5" fmla="*/ 9426 w 3466203"/>
              <a:gd name="connsiteY5" fmla="*/ 833197 h 910988"/>
              <a:gd name="connsiteX6" fmla="*/ 0 w 3466203"/>
              <a:gd name="connsiteY6" fmla="*/ 825420 h 910988"/>
              <a:gd name="connsiteX7" fmla="*/ 7182 w 3466203"/>
              <a:gd name="connsiteY7" fmla="*/ 822558 h 910988"/>
              <a:gd name="connsiteX8" fmla="*/ 853833 w 3466203"/>
              <a:gd name="connsiteY8" fmla="*/ 63552 h 910988"/>
              <a:gd name="connsiteX9" fmla="*/ 889298 w 3466203"/>
              <a:gd name="connsiteY9" fmla="*/ 0 h 910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66203" h="910988">
                <a:moveTo>
                  <a:pt x="889298" y="0"/>
                </a:moveTo>
                <a:lnTo>
                  <a:pt x="3010709" y="0"/>
                </a:lnTo>
                <a:cubicBezTo>
                  <a:pt x="3262271" y="0"/>
                  <a:pt x="3466203" y="203932"/>
                  <a:pt x="3466203" y="455494"/>
                </a:cubicBezTo>
                <a:cubicBezTo>
                  <a:pt x="3466203" y="707056"/>
                  <a:pt x="3262271" y="910988"/>
                  <a:pt x="3010709" y="910988"/>
                </a:cubicBezTo>
                <a:lnTo>
                  <a:pt x="264097" y="910988"/>
                </a:lnTo>
                <a:cubicBezTo>
                  <a:pt x="169761" y="910988"/>
                  <a:pt x="82124" y="882310"/>
                  <a:pt x="9426" y="833197"/>
                </a:cubicBezTo>
                <a:lnTo>
                  <a:pt x="0" y="825420"/>
                </a:lnTo>
                <a:lnTo>
                  <a:pt x="7182" y="822558"/>
                </a:lnTo>
                <a:cubicBezTo>
                  <a:pt x="352519" y="663544"/>
                  <a:pt x="646343" y="397906"/>
                  <a:pt x="853833" y="63552"/>
                </a:cubicBezTo>
                <a:lnTo>
                  <a:pt x="889298" y="0"/>
                </a:ln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98000">
                <a:schemeClr val="bg1">
                  <a:lumMod val="65000"/>
                </a:scheme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4599579" y="4778783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bg1"/>
              </a:solidFill>
              <a:cs typeface="Poppins" pitchFamily="2" charset="7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4594689" y="2189000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>
                    <a:lumMod val="75000"/>
                  </a:schemeClr>
                </a:solidFill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2024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4028390" y="3487422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>
                    <a:lumMod val="75000"/>
                  </a:schemeClr>
                </a:solidFill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2025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6546847" y="481011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>
                    <a:lumMod val="75000"/>
                  </a:schemeClr>
                </a:solidFill>
                <a:cs typeface="Poppins" pitchFamily="2" charset="77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2029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091348" y="3513202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>
                    <a:lumMod val="75000"/>
                  </a:schemeClr>
                </a:solidFill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2028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6617766" y="218122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>
            <a:defPPr>
              <a:defRPr lang="en-US"/>
            </a:defPPr>
            <a:lvl1pPr algn="ctr">
              <a:defRPr sz="2800">
                <a:solidFill>
                  <a:schemeClr val="bg1">
                    <a:lumMod val="75000"/>
                  </a:schemeClr>
                </a:solidFill>
                <a:cs typeface="Poppins" pitchFamily="2" charset="77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2027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807776" y="3367497"/>
            <a:ext cx="2237769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</a:p>
        </p:txBody>
      </p:sp>
      <p:sp>
        <p:nvSpPr>
          <p:cNvPr id="3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256490" y="4900218"/>
            <a:ext cx="2239483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</a:p>
        </p:txBody>
      </p:sp>
      <p:sp>
        <p:nvSpPr>
          <p:cNvPr id="3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564660" y="4933032"/>
            <a:ext cx="2130456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</a:p>
        </p:txBody>
      </p:sp>
      <p:sp>
        <p:nvSpPr>
          <p:cNvPr id="3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869994" y="3304932"/>
            <a:ext cx="2338607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</a:p>
        </p:txBody>
      </p:sp>
      <p:sp>
        <p:nvSpPr>
          <p:cNvPr id="3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573081" y="1844326"/>
            <a:ext cx="1863765" cy="738664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Practice go above and beyond traditional.</a:t>
            </a:r>
          </a:p>
        </p:txBody>
      </p:sp>
      <p:sp>
        <p:nvSpPr>
          <p:cNvPr id="3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204411" y="1812260"/>
            <a:ext cx="2198473" cy="70525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</a:t>
            </a:r>
            <a:r>
              <a:rPr lang="en-US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ractice go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above and beyond traditional.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57729" y="298751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4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8948" y="307863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Light" panose="020F0502020204030203" pitchFamily="34" charset="0"/>
              </a:rPr>
              <a:t>FOCUS</a:t>
            </a:r>
            <a:endParaRPr lang="en-US" sz="2400" dirty="0">
              <a:solidFill>
                <a:schemeClr val="tx1">
                  <a:lumMod val="50000"/>
                  <a:lumOff val="50000"/>
                </a:schemeClr>
              </a:solidFill>
              <a:latin typeface="Lato Light" panose="020F0502020204030203" pitchFamily="34" charset="0"/>
            </a:endParaRPr>
          </a:p>
        </p:txBody>
      </p:sp>
      <p:sp>
        <p:nvSpPr>
          <p:cNvPr id="44" name="Freeform 1031">
            <a:extLst>
              <a:ext uri="{FF2B5EF4-FFF2-40B4-BE49-F238E27FC236}">
                <a16:creationId xmlns:a16="http://schemas.microsoft.com/office/drawing/2014/main" id="{5A01FEBA-E4FE-3040-875E-0BE23360B5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120773" y="2009808"/>
            <a:ext cx="273912" cy="274320"/>
          </a:xfrm>
          <a:custGeom>
            <a:avLst/>
            <a:gdLst>
              <a:gd name="T0" fmla="*/ 68774937 w 293328"/>
              <a:gd name="T1" fmla="*/ 119643747 h 293328"/>
              <a:gd name="T2" fmla="*/ 77985361 w 293328"/>
              <a:gd name="T3" fmla="*/ 119643747 h 293328"/>
              <a:gd name="T4" fmla="*/ 79828350 w 293328"/>
              <a:gd name="T5" fmla="*/ 88042880 h 293328"/>
              <a:gd name="T6" fmla="*/ 81670393 w 293328"/>
              <a:gd name="T7" fmla="*/ 119643747 h 293328"/>
              <a:gd name="T8" fmla="*/ 90880933 w 293328"/>
              <a:gd name="T9" fmla="*/ 119643747 h 293328"/>
              <a:gd name="T10" fmla="*/ 68774937 w 293328"/>
              <a:gd name="T11" fmla="*/ 83169438 h 293328"/>
              <a:gd name="T12" fmla="*/ 81769808 w 293328"/>
              <a:gd name="T13" fmla="*/ 72036662 h 293328"/>
              <a:gd name="T14" fmla="*/ 77869883 w 293328"/>
              <a:gd name="T15" fmla="*/ 72036662 h 293328"/>
              <a:gd name="T16" fmla="*/ 79820244 w 293328"/>
              <a:gd name="T17" fmla="*/ 61024530 h 293328"/>
              <a:gd name="T18" fmla="*/ 79820244 w 293328"/>
              <a:gd name="T19" fmla="*/ 65025693 h 293328"/>
              <a:gd name="T20" fmla="*/ 79820244 w 293328"/>
              <a:gd name="T21" fmla="*/ 61024530 h 293328"/>
              <a:gd name="T22" fmla="*/ 81769808 w 293328"/>
              <a:gd name="T23" fmla="*/ 53313538 h 293328"/>
              <a:gd name="T24" fmla="*/ 77869883 w 293328"/>
              <a:gd name="T25" fmla="*/ 53313538 h 293328"/>
              <a:gd name="T26" fmla="*/ 41142411 w 293328"/>
              <a:gd name="T27" fmla="*/ 25155529 h 293328"/>
              <a:gd name="T28" fmla="*/ 65551253 w 293328"/>
              <a:gd name="T29" fmla="*/ 55026678 h 293328"/>
              <a:gd name="T30" fmla="*/ 68774937 w 293328"/>
              <a:gd name="T31" fmla="*/ 79238482 h 293328"/>
              <a:gd name="T32" fmla="*/ 90880933 w 293328"/>
              <a:gd name="T33" fmla="*/ 56284742 h 293328"/>
              <a:gd name="T34" fmla="*/ 94719662 w 293328"/>
              <a:gd name="T35" fmla="*/ 56284742 h 293328"/>
              <a:gd name="T36" fmla="*/ 97943104 w 293328"/>
              <a:gd name="T37" fmla="*/ 84898726 h 293328"/>
              <a:gd name="T38" fmla="*/ 101166843 w 293328"/>
              <a:gd name="T39" fmla="*/ 54555247 h 293328"/>
              <a:gd name="T40" fmla="*/ 71077972 w 293328"/>
              <a:gd name="T41" fmla="*/ 46065160 h 293328"/>
              <a:gd name="T42" fmla="*/ 45594413 w 293328"/>
              <a:gd name="T43" fmla="*/ 25155529 h 293328"/>
              <a:gd name="T44" fmla="*/ 79900704 w 293328"/>
              <a:gd name="T45" fmla="*/ 19856664 h 293328"/>
              <a:gd name="T46" fmla="*/ 79900704 w 293328"/>
              <a:gd name="T47" fmla="*/ 34077248 h 293328"/>
              <a:gd name="T48" fmla="*/ 79900704 w 293328"/>
              <a:gd name="T49" fmla="*/ 19856664 h 293328"/>
              <a:gd name="T50" fmla="*/ 90582629 w 293328"/>
              <a:gd name="T51" fmla="*/ 26889373 h 293328"/>
              <a:gd name="T52" fmla="*/ 69066944 w 293328"/>
              <a:gd name="T53" fmla="*/ 26889373 h 293328"/>
              <a:gd name="T54" fmla="*/ 1841582 w 293328"/>
              <a:gd name="T55" fmla="*/ 0 h 293328"/>
              <a:gd name="T56" fmla="*/ 125114871 w 293328"/>
              <a:gd name="T57" fmla="*/ 2044476 h 293328"/>
              <a:gd name="T58" fmla="*/ 117592766 w 293328"/>
              <a:gd name="T59" fmla="*/ 3930422 h 293328"/>
              <a:gd name="T60" fmla="*/ 115597421 w 293328"/>
              <a:gd name="T61" fmla="*/ 73735681 h 293328"/>
              <a:gd name="T62" fmla="*/ 105004974 w 293328"/>
              <a:gd name="T63" fmla="*/ 81754117 h 293328"/>
              <a:gd name="T64" fmla="*/ 94719662 w 293328"/>
              <a:gd name="T65" fmla="*/ 88042880 h 293328"/>
              <a:gd name="T66" fmla="*/ 86275502 w 293328"/>
              <a:gd name="T67" fmla="*/ 128133161 h 293328"/>
              <a:gd name="T68" fmla="*/ 73380249 w 293328"/>
              <a:gd name="T69" fmla="*/ 128133161 h 293328"/>
              <a:gd name="T70" fmla="*/ 64937487 w 293328"/>
              <a:gd name="T71" fmla="*/ 62730148 h 293328"/>
              <a:gd name="T72" fmla="*/ 38379011 w 293328"/>
              <a:gd name="T73" fmla="*/ 32544374 h 293328"/>
              <a:gd name="T74" fmla="*/ 48357047 w 293328"/>
              <a:gd name="T75" fmla="*/ 22325141 h 293328"/>
              <a:gd name="T76" fmla="*/ 71077972 w 293328"/>
              <a:gd name="T77" fmla="*/ 42134862 h 293328"/>
              <a:gd name="T78" fmla="*/ 105004974 w 293328"/>
              <a:gd name="T79" fmla="*/ 54555247 h 293328"/>
              <a:gd name="T80" fmla="*/ 113755352 w 293328"/>
              <a:gd name="T81" fmla="*/ 69962757 h 293328"/>
              <a:gd name="T82" fmla="*/ 11360453 w 293328"/>
              <a:gd name="T83" fmla="*/ 3930422 h 293328"/>
              <a:gd name="T84" fmla="*/ 59103376 w 293328"/>
              <a:gd name="T85" fmla="*/ 69962757 h 293328"/>
              <a:gd name="T86" fmla="*/ 59103376 w 293328"/>
              <a:gd name="T87" fmla="*/ 73735681 h 293328"/>
              <a:gd name="T88" fmla="*/ 7522971 w 293328"/>
              <a:gd name="T89" fmla="*/ 71849273 h 293328"/>
              <a:gd name="T90" fmla="*/ 1841582 w 293328"/>
              <a:gd name="T91" fmla="*/ 3930422 h 293328"/>
              <a:gd name="T92" fmla="*/ 1841582 w 293328"/>
              <a:gd name="T93" fmla="*/ 0 h 29332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93328" h="293328">
                <a:moveTo>
                  <a:pt x="161240" y="190394"/>
                </a:moveTo>
                <a:lnTo>
                  <a:pt x="161240" y="273893"/>
                </a:lnTo>
                <a:cubicBezTo>
                  <a:pt x="161240" y="279652"/>
                  <a:pt x="165919" y="284690"/>
                  <a:pt x="172038" y="284690"/>
                </a:cubicBezTo>
                <a:cubicBezTo>
                  <a:pt x="177796" y="284690"/>
                  <a:pt x="182835" y="279652"/>
                  <a:pt x="182835" y="273893"/>
                </a:cubicBezTo>
                <a:lnTo>
                  <a:pt x="182835" y="205870"/>
                </a:lnTo>
                <a:cubicBezTo>
                  <a:pt x="182835" y="203350"/>
                  <a:pt x="184635" y="201551"/>
                  <a:pt x="187154" y="201551"/>
                </a:cubicBezTo>
                <a:cubicBezTo>
                  <a:pt x="189674" y="201551"/>
                  <a:pt x="191473" y="203350"/>
                  <a:pt x="191473" y="205870"/>
                </a:cubicBezTo>
                <a:lnTo>
                  <a:pt x="191473" y="273893"/>
                </a:lnTo>
                <a:cubicBezTo>
                  <a:pt x="191473" y="279652"/>
                  <a:pt x="196512" y="284690"/>
                  <a:pt x="202270" y="284690"/>
                </a:cubicBezTo>
                <a:cubicBezTo>
                  <a:pt x="208389" y="284690"/>
                  <a:pt x="213068" y="279652"/>
                  <a:pt x="213068" y="273893"/>
                </a:cubicBezTo>
                <a:lnTo>
                  <a:pt x="213068" y="190394"/>
                </a:lnTo>
                <a:lnTo>
                  <a:pt x="161240" y="190394"/>
                </a:lnTo>
                <a:close/>
                <a:moveTo>
                  <a:pt x="187135" y="160338"/>
                </a:moveTo>
                <a:cubicBezTo>
                  <a:pt x="189802" y="160338"/>
                  <a:pt x="191707" y="162624"/>
                  <a:pt x="191707" y="164910"/>
                </a:cubicBezTo>
                <a:cubicBezTo>
                  <a:pt x="191707" y="167577"/>
                  <a:pt x="189802" y="169482"/>
                  <a:pt x="187135" y="169482"/>
                </a:cubicBezTo>
                <a:cubicBezTo>
                  <a:pt x="184468" y="169482"/>
                  <a:pt x="182563" y="167577"/>
                  <a:pt x="182563" y="164910"/>
                </a:cubicBezTo>
                <a:cubicBezTo>
                  <a:pt x="182563" y="162243"/>
                  <a:pt x="184468" y="160338"/>
                  <a:pt x="187135" y="160338"/>
                </a:cubicBezTo>
                <a:close/>
                <a:moveTo>
                  <a:pt x="187135" y="139700"/>
                </a:moveTo>
                <a:cubicBezTo>
                  <a:pt x="189802" y="139700"/>
                  <a:pt x="191707" y="141532"/>
                  <a:pt x="191707" y="144096"/>
                </a:cubicBezTo>
                <a:cubicBezTo>
                  <a:pt x="191707" y="146661"/>
                  <a:pt x="189802" y="148859"/>
                  <a:pt x="187135" y="148859"/>
                </a:cubicBezTo>
                <a:cubicBezTo>
                  <a:pt x="184468" y="148859"/>
                  <a:pt x="182563" y="146661"/>
                  <a:pt x="182563" y="144096"/>
                </a:cubicBezTo>
                <a:cubicBezTo>
                  <a:pt x="182563" y="141532"/>
                  <a:pt x="184468" y="139700"/>
                  <a:pt x="187135" y="139700"/>
                </a:cubicBezTo>
                <a:close/>
                <a:moveTo>
                  <a:pt x="187135" y="117475"/>
                </a:moveTo>
                <a:cubicBezTo>
                  <a:pt x="189802" y="117475"/>
                  <a:pt x="191707" y="119761"/>
                  <a:pt x="191707" y="122047"/>
                </a:cubicBezTo>
                <a:cubicBezTo>
                  <a:pt x="191707" y="124714"/>
                  <a:pt x="189802" y="126619"/>
                  <a:pt x="187135" y="126619"/>
                </a:cubicBezTo>
                <a:cubicBezTo>
                  <a:pt x="184468" y="126619"/>
                  <a:pt x="182563" y="124714"/>
                  <a:pt x="182563" y="122047"/>
                </a:cubicBezTo>
                <a:cubicBezTo>
                  <a:pt x="182563" y="119761"/>
                  <a:pt x="184468" y="117475"/>
                  <a:pt x="187135" y="117475"/>
                </a:cubicBezTo>
                <a:close/>
                <a:moveTo>
                  <a:pt x="96456" y="57586"/>
                </a:moveTo>
                <a:cubicBezTo>
                  <a:pt x="93577" y="60465"/>
                  <a:pt x="93577" y="65144"/>
                  <a:pt x="96456" y="68023"/>
                </a:cubicBezTo>
                <a:lnTo>
                  <a:pt x="153682" y="125969"/>
                </a:lnTo>
                <a:cubicBezTo>
                  <a:pt x="158361" y="130648"/>
                  <a:pt x="161240" y="136767"/>
                  <a:pt x="161240" y="143605"/>
                </a:cubicBezTo>
                <a:lnTo>
                  <a:pt x="161240" y="181396"/>
                </a:lnTo>
                <a:lnTo>
                  <a:pt x="213068" y="181396"/>
                </a:lnTo>
                <a:lnTo>
                  <a:pt x="213068" y="128849"/>
                </a:lnTo>
                <a:cubicBezTo>
                  <a:pt x="213068" y="126329"/>
                  <a:pt x="215227" y="124530"/>
                  <a:pt x="217387" y="124530"/>
                </a:cubicBezTo>
                <a:cubicBezTo>
                  <a:pt x="219906" y="124530"/>
                  <a:pt x="222066" y="126329"/>
                  <a:pt x="222066" y="128849"/>
                </a:cubicBezTo>
                <a:lnTo>
                  <a:pt x="222066" y="187154"/>
                </a:lnTo>
                <a:cubicBezTo>
                  <a:pt x="222066" y="191113"/>
                  <a:pt x="225305" y="194353"/>
                  <a:pt x="229624" y="194353"/>
                </a:cubicBezTo>
                <a:cubicBezTo>
                  <a:pt x="233943" y="194353"/>
                  <a:pt x="237182" y="191113"/>
                  <a:pt x="237182" y="187154"/>
                </a:cubicBezTo>
                <a:lnTo>
                  <a:pt x="237182" y="124890"/>
                </a:lnTo>
                <a:cubicBezTo>
                  <a:pt x="237182" y="114092"/>
                  <a:pt x="228184" y="105454"/>
                  <a:pt x="217387" y="105454"/>
                </a:cubicBezTo>
                <a:lnTo>
                  <a:pt x="166639" y="105454"/>
                </a:lnTo>
                <a:cubicBezTo>
                  <a:pt x="159081" y="105454"/>
                  <a:pt x="151883" y="102575"/>
                  <a:pt x="146124" y="96816"/>
                </a:cubicBezTo>
                <a:lnTo>
                  <a:pt x="106894" y="57586"/>
                </a:lnTo>
                <a:cubicBezTo>
                  <a:pt x="104014" y="54706"/>
                  <a:pt x="98976" y="54706"/>
                  <a:pt x="96456" y="57586"/>
                </a:cubicBezTo>
                <a:close/>
                <a:moveTo>
                  <a:pt x="187325" y="45456"/>
                </a:moveTo>
                <a:cubicBezTo>
                  <a:pt x="178381" y="45456"/>
                  <a:pt x="170869" y="52611"/>
                  <a:pt x="170869" y="61555"/>
                </a:cubicBezTo>
                <a:cubicBezTo>
                  <a:pt x="170869" y="70856"/>
                  <a:pt x="178381" y="78011"/>
                  <a:pt x="187325" y="78011"/>
                </a:cubicBezTo>
                <a:cubicBezTo>
                  <a:pt x="196269" y="78011"/>
                  <a:pt x="203781" y="70856"/>
                  <a:pt x="203781" y="61555"/>
                </a:cubicBezTo>
                <a:cubicBezTo>
                  <a:pt x="203781" y="52611"/>
                  <a:pt x="196269" y="45456"/>
                  <a:pt x="187325" y="45456"/>
                </a:cubicBezTo>
                <a:close/>
                <a:moveTo>
                  <a:pt x="187325" y="36513"/>
                </a:moveTo>
                <a:cubicBezTo>
                  <a:pt x="201277" y="36513"/>
                  <a:pt x="212367" y="47961"/>
                  <a:pt x="212367" y="61555"/>
                </a:cubicBezTo>
                <a:cubicBezTo>
                  <a:pt x="212367" y="75507"/>
                  <a:pt x="201277" y="86955"/>
                  <a:pt x="187325" y="86955"/>
                </a:cubicBezTo>
                <a:cubicBezTo>
                  <a:pt x="173373" y="86955"/>
                  <a:pt x="161925" y="75507"/>
                  <a:pt x="161925" y="61555"/>
                </a:cubicBezTo>
                <a:cubicBezTo>
                  <a:pt x="161925" y="47961"/>
                  <a:pt x="173373" y="36513"/>
                  <a:pt x="187325" y="36513"/>
                </a:cubicBezTo>
                <a:close/>
                <a:moveTo>
                  <a:pt x="4319" y="0"/>
                </a:moveTo>
                <a:lnTo>
                  <a:pt x="289009" y="0"/>
                </a:lnTo>
                <a:cubicBezTo>
                  <a:pt x="291529" y="0"/>
                  <a:pt x="293328" y="1799"/>
                  <a:pt x="293328" y="4679"/>
                </a:cubicBezTo>
                <a:cubicBezTo>
                  <a:pt x="293328" y="6838"/>
                  <a:pt x="291529" y="8998"/>
                  <a:pt x="289009" y="8998"/>
                </a:cubicBezTo>
                <a:lnTo>
                  <a:pt x="275692" y="8998"/>
                </a:lnTo>
                <a:lnTo>
                  <a:pt x="275692" y="164480"/>
                </a:lnTo>
                <a:cubicBezTo>
                  <a:pt x="275692" y="166999"/>
                  <a:pt x="273893" y="168799"/>
                  <a:pt x="271014" y="168799"/>
                </a:cubicBezTo>
                <a:lnTo>
                  <a:pt x="246180" y="168799"/>
                </a:lnTo>
                <a:lnTo>
                  <a:pt x="246180" y="187154"/>
                </a:lnTo>
                <a:cubicBezTo>
                  <a:pt x="246180" y="196152"/>
                  <a:pt x="238622" y="203710"/>
                  <a:pt x="229624" y="203710"/>
                </a:cubicBezTo>
                <a:cubicBezTo>
                  <a:pt x="226744" y="203710"/>
                  <a:pt x="224225" y="202631"/>
                  <a:pt x="222066" y="201551"/>
                </a:cubicBezTo>
                <a:lnTo>
                  <a:pt x="222066" y="273893"/>
                </a:lnTo>
                <a:cubicBezTo>
                  <a:pt x="222066" y="284690"/>
                  <a:pt x="213068" y="293328"/>
                  <a:pt x="202270" y="293328"/>
                </a:cubicBezTo>
                <a:cubicBezTo>
                  <a:pt x="196152" y="293328"/>
                  <a:pt x="190753" y="290449"/>
                  <a:pt x="187154" y="286130"/>
                </a:cubicBezTo>
                <a:cubicBezTo>
                  <a:pt x="183555" y="290449"/>
                  <a:pt x="178156" y="293328"/>
                  <a:pt x="172038" y="293328"/>
                </a:cubicBezTo>
                <a:cubicBezTo>
                  <a:pt x="161240" y="293328"/>
                  <a:pt x="152243" y="284690"/>
                  <a:pt x="152243" y="273893"/>
                </a:cubicBezTo>
                <a:lnTo>
                  <a:pt x="152243" y="143605"/>
                </a:lnTo>
                <a:cubicBezTo>
                  <a:pt x="152243" y="139286"/>
                  <a:pt x="150443" y="135327"/>
                  <a:pt x="147204" y="132088"/>
                </a:cubicBezTo>
                <a:lnTo>
                  <a:pt x="89978" y="74501"/>
                </a:lnTo>
                <a:cubicBezTo>
                  <a:pt x="83859" y="68023"/>
                  <a:pt x="83859" y="57586"/>
                  <a:pt x="89978" y="51107"/>
                </a:cubicBezTo>
                <a:cubicBezTo>
                  <a:pt x="96456" y="44989"/>
                  <a:pt x="106894" y="44989"/>
                  <a:pt x="113372" y="51107"/>
                </a:cubicBezTo>
                <a:lnTo>
                  <a:pt x="152603" y="90698"/>
                </a:lnTo>
                <a:cubicBezTo>
                  <a:pt x="156562" y="94297"/>
                  <a:pt x="161600" y="96456"/>
                  <a:pt x="166639" y="96456"/>
                </a:cubicBezTo>
                <a:lnTo>
                  <a:pt x="217387" y="96456"/>
                </a:lnTo>
                <a:cubicBezTo>
                  <a:pt x="233223" y="96456"/>
                  <a:pt x="246180" y="109053"/>
                  <a:pt x="246180" y="124890"/>
                </a:cubicBezTo>
                <a:lnTo>
                  <a:pt x="246180" y="160161"/>
                </a:lnTo>
                <a:lnTo>
                  <a:pt x="266695" y="160161"/>
                </a:lnTo>
                <a:lnTo>
                  <a:pt x="266695" y="8998"/>
                </a:lnTo>
                <a:lnTo>
                  <a:pt x="26633" y="8998"/>
                </a:lnTo>
                <a:lnTo>
                  <a:pt x="26633" y="160161"/>
                </a:lnTo>
                <a:lnTo>
                  <a:pt x="138566" y="160161"/>
                </a:lnTo>
                <a:cubicBezTo>
                  <a:pt x="141085" y="160161"/>
                  <a:pt x="143245" y="161961"/>
                  <a:pt x="143245" y="164480"/>
                </a:cubicBezTo>
                <a:cubicBezTo>
                  <a:pt x="143245" y="166999"/>
                  <a:pt x="141085" y="168799"/>
                  <a:pt x="138566" y="168799"/>
                </a:cubicBezTo>
                <a:lnTo>
                  <a:pt x="22314" y="168799"/>
                </a:lnTo>
                <a:cubicBezTo>
                  <a:pt x="19795" y="168799"/>
                  <a:pt x="17636" y="166999"/>
                  <a:pt x="17636" y="164480"/>
                </a:cubicBezTo>
                <a:lnTo>
                  <a:pt x="17636" y="8998"/>
                </a:lnTo>
                <a:lnTo>
                  <a:pt x="4319" y="8998"/>
                </a:lnTo>
                <a:cubicBezTo>
                  <a:pt x="1799" y="8998"/>
                  <a:pt x="0" y="6838"/>
                  <a:pt x="0" y="4679"/>
                </a:cubicBezTo>
                <a:cubicBezTo>
                  <a:pt x="0" y="1799"/>
                  <a:pt x="1799" y="0"/>
                  <a:pt x="43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45" name="Freeform 1021">
            <a:extLst>
              <a:ext uri="{FF2B5EF4-FFF2-40B4-BE49-F238E27FC236}">
                <a16:creationId xmlns:a16="http://schemas.microsoft.com/office/drawing/2014/main" id="{7CDA1E74-5B7B-6844-8A13-5526AC214FC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57148" y="3367497"/>
            <a:ext cx="273906" cy="274320"/>
          </a:xfrm>
          <a:custGeom>
            <a:avLst/>
            <a:gdLst>
              <a:gd name="T0" fmla="*/ 69401580 w 290150"/>
              <a:gd name="T1" fmla="*/ 121905821 h 290152"/>
              <a:gd name="T2" fmla="*/ 101735209 w 290150"/>
              <a:gd name="T3" fmla="*/ 104566787 h 290152"/>
              <a:gd name="T4" fmla="*/ 122048015 w 290150"/>
              <a:gd name="T5" fmla="*/ 121907862 h 290152"/>
              <a:gd name="T6" fmla="*/ 123308159 w 290150"/>
              <a:gd name="T7" fmla="*/ 104878861 h 290152"/>
              <a:gd name="T8" fmla="*/ 98428740 w 290150"/>
              <a:gd name="T9" fmla="*/ 125812788 h 290152"/>
              <a:gd name="T10" fmla="*/ 101735209 w 290150"/>
              <a:gd name="T11" fmla="*/ 104566787 h 290152"/>
              <a:gd name="T12" fmla="*/ 3711393 w 290150"/>
              <a:gd name="T13" fmla="*/ 121907862 h 290152"/>
              <a:gd name="T14" fmla="*/ 23657262 w 290150"/>
              <a:gd name="T15" fmla="*/ 104566787 h 290152"/>
              <a:gd name="T16" fmla="*/ 26904877 w 290150"/>
              <a:gd name="T17" fmla="*/ 125812788 h 290152"/>
              <a:gd name="T18" fmla="*/ 2629532 w 290150"/>
              <a:gd name="T19" fmla="*/ 104878861 h 290152"/>
              <a:gd name="T20" fmla="*/ 80814075 w 290150"/>
              <a:gd name="T21" fmla="*/ 110495926 h 290152"/>
              <a:gd name="T22" fmla="*/ 106318684 w 290150"/>
              <a:gd name="T23" fmla="*/ 97058230 h 290152"/>
              <a:gd name="T24" fmla="*/ 14300614 w 290150"/>
              <a:gd name="T25" fmla="*/ 92538574 h 290152"/>
              <a:gd name="T26" fmla="*/ 14300614 w 290150"/>
              <a:gd name="T27" fmla="*/ 92538574 h 290152"/>
              <a:gd name="T28" fmla="*/ 102577386 w 290150"/>
              <a:gd name="T29" fmla="*/ 97058230 h 290152"/>
              <a:gd name="T30" fmla="*/ 14300614 w 290150"/>
              <a:gd name="T31" fmla="*/ 105162994 h 290152"/>
              <a:gd name="T32" fmla="*/ 57207559 w 290150"/>
              <a:gd name="T33" fmla="*/ 99086212 h 290152"/>
              <a:gd name="T34" fmla="*/ 76124319 w 290150"/>
              <a:gd name="T35" fmla="*/ 71108083 h 290152"/>
              <a:gd name="T36" fmla="*/ 80032537 w 290150"/>
              <a:gd name="T37" fmla="*/ 74859260 h 290152"/>
              <a:gd name="T38" fmla="*/ 49547474 w 290150"/>
              <a:gd name="T39" fmla="*/ 78766754 h 290152"/>
              <a:gd name="T40" fmla="*/ 7803059 w 290150"/>
              <a:gd name="T41" fmla="*/ 43366069 h 290152"/>
              <a:gd name="T42" fmla="*/ 8874038 w 290150"/>
              <a:gd name="T43" fmla="*/ 85731906 h 290152"/>
              <a:gd name="T44" fmla="*/ 0 w 290150"/>
              <a:gd name="T45" fmla="*/ 51338760 h 290152"/>
              <a:gd name="T46" fmla="*/ 121572332 w 290150"/>
              <a:gd name="T47" fmla="*/ 75808223 h 290152"/>
              <a:gd name="T48" fmla="*/ 117848892 w 290150"/>
              <a:gd name="T49" fmla="*/ 74564562 h 290152"/>
              <a:gd name="T50" fmla="*/ 87807546 w 290150"/>
              <a:gd name="T51" fmla="*/ 58917106 h 290152"/>
              <a:gd name="T52" fmla="*/ 62460013 w 290150"/>
              <a:gd name="T53" fmla="*/ 41082802 h 290152"/>
              <a:gd name="T54" fmla="*/ 29224563 w 290150"/>
              <a:gd name="T55" fmla="*/ 62824121 h 290152"/>
              <a:gd name="T56" fmla="*/ 53456051 w 290150"/>
              <a:gd name="T57" fmla="*/ 82518084 h 290152"/>
              <a:gd name="T58" fmla="*/ 57207559 w 290150"/>
              <a:gd name="T59" fmla="*/ 74859260 h 290152"/>
              <a:gd name="T60" fmla="*/ 76124319 w 290150"/>
              <a:gd name="T61" fmla="*/ 67356844 h 290152"/>
              <a:gd name="T62" fmla="*/ 72372353 w 290150"/>
              <a:gd name="T63" fmla="*/ 99086212 h 290152"/>
              <a:gd name="T64" fmla="*/ 62835889 w 290150"/>
              <a:gd name="T65" fmla="*/ 29220374 h 290152"/>
              <a:gd name="T66" fmla="*/ 84722256 w 290150"/>
              <a:gd name="T67" fmla="*/ 101430210 h 290152"/>
              <a:gd name="T68" fmla="*/ 78938244 w 290150"/>
              <a:gd name="T69" fmla="*/ 116279211 h 290152"/>
              <a:gd name="T70" fmla="*/ 47203090 w 290150"/>
              <a:gd name="T71" fmla="*/ 114246758 h 290152"/>
              <a:gd name="T72" fmla="*/ 36415736 w 290150"/>
              <a:gd name="T73" fmla="*/ 89238866 h 290152"/>
              <a:gd name="T74" fmla="*/ 102050172 w 290150"/>
              <a:gd name="T75" fmla="*/ 18424697 h 290152"/>
              <a:gd name="T76" fmla="*/ 122048015 w 290150"/>
              <a:gd name="T77" fmla="*/ 23268009 h 290152"/>
              <a:gd name="T78" fmla="*/ 125826538 w 290150"/>
              <a:gd name="T79" fmla="*/ 23268009 h 290152"/>
              <a:gd name="T80" fmla="*/ 96381088 w 290150"/>
              <a:gd name="T81" fmla="*/ 35140894 h 290152"/>
              <a:gd name="T82" fmla="*/ 5103055 w 290150"/>
              <a:gd name="T83" fmla="*/ 15925338 h 290152"/>
              <a:gd name="T84" fmla="*/ 25048641 w 290150"/>
              <a:gd name="T85" fmla="*/ 33265548 h 290152"/>
              <a:gd name="T86" fmla="*/ 26285795 w 290150"/>
              <a:gd name="T87" fmla="*/ 16080347 h 290152"/>
              <a:gd name="T88" fmla="*/ 1854307 w 290150"/>
              <a:gd name="T89" fmla="*/ 37015182 h 290152"/>
              <a:gd name="T90" fmla="*/ 5103055 w 290150"/>
              <a:gd name="T91" fmla="*/ 15925338 h 290152"/>
              <a:gd name="T92" fmla="*/ 115203078 w 290150"/>
              <a:gd name="T93" fmla="*/ 8183128 h 290152"/>
              <a:gd name="T94" fmla="*/ 14300614 w 290150"/>
              <a:gd name="T95" fmla="*/ 12660410 h 290152"/>
              <a:gd name="T96" fmla="*/ 85475857 w 290150"/>
              <a:gd name="T97" fmla="*/ 7107584 h 290152"/>
              <a:gd name="T98" fmla="*/ 83908002 w 290150"/>
              <a:gd name="T99" fmla="*/ 10353978 h 290152"/>
              <a:gd name="T100" fmla="*/ 31389377 w 290150"/>
              <a:gd name="T101" fmla="*/ 11435744 h 290152"/>
              <a:gd name="T102" fmla="*/ 110839091 w 290150"/>
              <a:gd name="T103" fmla="*/ 16366151 h 290152"/>
              <a:gd name="T104" fmla="*/ 22561810 w 290150"/>
              <a:gd name="T105" fmla="*/ 8183128 h 290152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290150" h="290152">
                <a:moveTo>
                  <a:pt x="117499" y="263478"/>
                </a:moveTo>
                <a:lnTo>
                  <a:pt x="117499" y="268164"/>
                </a:lnTo>
                <a:cubicBezTo>
                  <a:pt x="117499" y="275373"/>
                  <a:pt x="123627" y="281140"/>
                  <a:pt x="130837" y="281140"/>
                </a:cubicBezTo>
                <a:lnTo>
                  <a:pt x="160037" y="281140"/>
                </a:lnTo>
                <a:cubicBezTo>
                  <a:pt x="167247" y="281140"/>
                  <a:pt x="173015" y="275373"/>
                  <a:pt x="173015" y="268164"/>
                </a:cubicBezTo>
                <a:lnTo>
                  <a:pt x="173015" y="263478"/>
                </a:lnTo>
                <a:lnTo>
                  <a:pt x="117499" y="263478"/>
                </a:lnTo>
                <a:close/>
                <a:moveTo>
                  <a:pt x="234596" y="241153"/>
                </a:moveTo>
                <a:cubicBezTo>
                  <a:pt x="236774" y="242955"/>
                  <a:pt x="236774" y="245477"/>
                  <a:pt x="235322" y="247278"/>
                </a:cubicBezTo>
                <a:cubicBezTo>
                  <a:pt x="232417" y="250521"/>
                  <a:pt x="231328" y="254124"/>
                  <a:pt x="231328" y="258447"/>
                </a:cubicBezTo>
                <a:lnTo>
                  <a:pt x="231328" y="281145"/>
                </a:lnTo>
                <a:lnTo>
                  <a:pt x="281436" y="281145"/>
                </a:lnTo>
                <a:lnTo>
                  <a:pt x="281436" y="258447"/>
                </a:lnTo>
                <a:cubicBezTo>
                  <a:pt x="281436" y="254124"/>
                  <a:pt x="279983" y="250521"/>
                  <a:pt x="277442" y="247278"/>
                </a:cubicBezTo>
                <a:cubicBezTo>
                  <a:pt x="275626" y="245477"/>
                  <a:pt x="275989" y="242955"/>
                  <a:pt x="278168" y="241153"/>
                </a:cubicBezTo>
                <a:cubicBezTo>
                  <a:pt x="279983" y="239712"/>
                  <a:pt x="282525" y="239712"/>
                  <a:pt x="284341" y="241874"/>
                </a:cubicBezTo>
                <a:cubicBezTo>
                  <a:pt x="287972" y="246558"/>
                  <a:pt x="290150" y="252322"/>
                  <a:pt x="290150" y="258447"/>
                </a:cubicBezTo>
                <a:lnTo>
                  <a:pt x="290150" y="285829"/>
                </a:lnTo>
                <a:cubicBezTo>
                  <a:pt x="290150" y="287990"/>
                  <a:pt x="288335" y="290152"/>
                  <a:pt x="285793" y="290152"/>
                </a:cubicBezTo>
                <a:lnTo>
                  <a:pt x="226971" y="290152"/>
                </a:lnTo>
                <a:cubicBezTo>
                  <a:pt x="224429" y="290152"/>
                  <a:pt x="222250" y="287990"/>
                  <a:pt x="222250" y="285829"/>
                </a:cubicBezTo>
                <a:lnTo>
                  <a:pt x="222250" y="258447"/>
                </a:lnTo>
                <a:cubicBezTo>
                  <a:pt x="222250" y="252322"/>
                  <a:pt x="224429" y="246558"/>
                  <a:pt x="228423" y="241874"/>
                </a:cubicBezTo>
                <a:cubicBezTo>
                  <a:pt x="229875" y="239712"/>
                  <a:pt x="232780" y="239712"/>
                  <a:pt x="234596" y="241153"/>
                </a:cubicBezTo>
                <a:close/>
                <a:moveTo>
                  <a:pt x="11766" y="241153"/>
                </a:moveTo>
                <a:cubicBezTo>
                  <a:pt x="13905" y="242955"/>
                  <a:pt x="14262" y="245477"/>
                  <a:pt x="12479" y="247278"/>
                </a:cubicBezTo>
                <a:cubicBezTo>
                  <a:pt x="9983" y="250521"/>
                  <a:pt x="8557" y="254124"/>
                  <a:pt x="8557" y="258447"/>
                </a:cubicBezTo>
                <a:lnTo>
                  <a:pt x="8557" y="281145"/>
                </a:lnTo>
                <a:lnTo>
                  <a:pt x="57761" y="281145"/>
                </a:lnTo>
                <a:lnTo>
                  <a:pt x="57761" y="258447"/>
                </a:lnTo>
                <a:cubicBezTo>
                  <a:pt x="57761" y="254124"/>
                  <a:pt x="56335" y="250521"/>
                  <a:pt x="53839" y="247278"/>
                </a:cubicBezTo>
                <a:cubicBezTo>
                  <a:pt x="52413" y="245477"/>
                  <a:pt x="52413" y="242955"/>
                  <a:pt x="54552" y="241153"/>
                </a:cubicBezTo>
                <a:cubicBezTo>
                  <a:pt x="56335" y="239712"/>
                  <a:pt x="59188" y="239712"/>
                  <a:pt x="60614" y="241874"/>
                </a:cubicBezTo>
                <a:cubicBezTo>
                  <a:pt x="64179" y="246558"/>
                  <a:pt x="66319" y="252322"/>
                  <a:pt x="66319" y="258447"/>
                </a:cubicBezTo>
                <a:lnTo>
                  <a:pt x="66319" y="285829"/>
                </a:lnTo>
                <a:cubicBezTo>
                  <a:pt x="66319" y="287990"/>
                  <a:pt x="64536" y="290152"/>
                  <a:pt x="62040" y="290152"/>
                </a:cubicBezTo>
                <a:lnTo>
                  <a:pt x="4278" y="290152"/>
                </a:lnTo>
                <a:cubicBezTo>
                  <a:pt x="1783" y="290152"/>
                  <a:pt x="0" y="287990"/>
                  <a:pt x="0" y="285829"/>
                </a:cubicBezTo>
                <a:lnTo>
                  <a:pt x="0" y="258447"/>
                </a:lnTo>
                <a:cubicBezTo>
                  <a:pt x="0" y="252322"/>
                  <a:pt x="2139" y="246558"/>
                  <a:pt x="6061" y="241874"/>
                </a:cubicBezTo>
                <a:cubicBezTo>
                  <a:pt x="7487" y="239712"/>
                  <a:pt x="9983" y="239712"/>
                  <a:pt x="11766" y="241153"/>
                </a:cubicBezTo>
                <a:close/>
                <a:moveTo>
                  <a:pt x="104160" y="237525"/>
                </a:moveTo>
                <a:lnTo>
                  <a:pt x="104160" y="254827"/>
                </a:lnTo>
                <a:lnTo>
                  <a:pt x="186353" y="254827"/>
                </a:lnTo>
                <a:lnTo>
                  <a:pt x="186353" y="237525"/>
                </a:lnTo>
                <a:lnTo>
                  <a:pt x="104160" y="237525"/>
                </a:lnTo>
                <a:close/>
                <a:moveTo>
                  <a:pt x="255588" y="213414"/>
                </a:moveTo>
                <a:cubicBezTo>
                  <a:pt x="249837" y="213414"/>
                  <a:pt x="245165" y="218086"/>
                  <a:pt x="245165" y="223837"/>
                </a:cubicBezTo>
                <a:cubicBezTo>
                  <a:pt x="245165" y="229229"/>
                  <a:pt x="249837" y="233901"/>
                  <a:pt x="255588" y="233901"/>
                </a:cubicBezTo>
                <a:cubicBezTo>
                  <a:pt x="260980" y="233901"/>
                  <a:pt x="265652" y="229229"/>
                  <a:pt x="265652" y="223837"/>
                </a:cubicBezTo>
                <a:cubicBezTo>
                  <a:pt x="265652" y="218086"/>
                  <a:pt x="260980" y="213414"/>
                  <a:pt x="255588" y="213414"/>
                </a:cubicBezTo>
                <a:close/>
                <a:moveTo>
                  <a:pt x="32978" y="213414"/>
                </a:moveTo>
                <a:cubicBezTo>
                  <a:pt x="27587" y="213414"/>
                  <a:pt x="22914" y="218086"/>
                  <a:pt x="22914" y="223837"/>
                </a:cubicBezTo>
                <a:cubicBezTo>
                  <a:pt x="22914" y="229229"/>
                  <a:pt x="27587" y="233901"/>
                  <a:pt x="32978" y="233901"/>
                </a:cubicBezTo>
                <a:cubicBezTo>
                  <a:pt x="38729" y="233901"/>
                  <a:pt x="43402" y="229229"/>
                  <a:pt x="43402" y="223837"/>
                </a:cubicBezTo>
                <a:cubicBezTo>
                  <a:pt x="43402" y="218086"/>
                  <a:pt x="38729" y="213414"/>
                  <a:pt x="32978" y="213414"/>
                </a:cubicBezTo>
                <a:close/>
                <a:moveTo>
                  <a:pt x="255588" y="204787"/>
                </a:moveTo>
                <a:cubicBezTo>
                  <a:pt x="266012" y="204787"/>
                  <a:pt x="274279" y="213414"/>
                  <a:pt x="274279" y="223837"/>
                </a:cubicBezTo>
                <a:cubicBezTo>
                  <a:pt x="274279" y="234261"/>
                  <a:pt x="266012" y="242528"/>
                  <a:pt x="255588" y="242528"/>
                </a:cubicBezTo>
                <a:cubicBezTo>
                  <a:pt x="245165" y="242528"/>
                  <a:pt x="236538" y="234261"/>
                  <a:pt x="236538" y="223837"/>
                </a:cubicBezTo>
                <a:cubicBezTo>
                  <a:pt x="236538" y="213414"/>
                  <a:pt x="245165" y="204787"/>
                  <a:pt x="255588" y="204787"/>
                </a:cubicBezTo>
                <a:close/>
                <a:moveTo>
                  <a:pt x="32978" y="204787"/>
                </a:moveTo>
                <a:cubicBezTo>
                  <a:pt x="43402" y="204787"/>
                  <a:pt x="52028" y="213414"/>
                  <a:pt x="52028" y="223837"/>
                </a:cubicBezTo>
                <a:cubicBezTo>
                  <a:pt x="52028" y="234261"/>
                  <a:pt x="43402" y="242528"/>
                  <a:pt x="32978" y="242528"/>
                </a:cubicBezTo>
                <a:cubicBezTo>
                  <a:pt x="22555" y="242528"/>
                  <a:pt x="14288" y="234261"/>
                  <a:pt x="14288" y="223837"/>
                </a:cubicBezTo>
                <a:cubicBezTo>
                  <a:pt x="14288" y="213414"/>
                  <a:pt x="22555" y="204787"/>
                  <a:pt x="32978" y="204787"/>
                </a:cubicBezTo>
                <a:close/>
                <a:moveTo>
                  <a:pt x="131918" y="190305"/>
                </a:moveTo>
                <a:lnTo>
                  <a:pt x="131918" y="228513"/>
                </a:lnTo>
                <a:lnTo>
                  <a:pt x="158235" y="228513"/>
                </a:lnTo>
                <a:lnTo>
                  <a:pt x="158235" y="190305"/>
                </a:lnTo>
                <a:lnTo>
                  <a:pt x="131918" y="190305"/>
                </a:lnTo>
                <a:close/>
                <a:moveTo>
                  <a:pt x="175538" y="163991"/>
                </a:moveTo>
                <a:cubicBezTo>
                  <a:pt x="171212" y="163991"/>
                  <a:pt x="166886" y="168317"/>
                  <a:pt x="166886" y="172642"/>
                </a:cubicBezTo>
                <a:lnTo>
                  <a:pt x="166886" y="181654"/>
                </a:lnTo>
                <a:lnTo>
                  <a:pt x="175538" y="181654"/>
                </a:lnTo>
                <a:cubicBezTo>
                  <a:pt x="180585" y="181654"/>
                  <a:pt x="184551" y="177689"/>
                  <a:pt x="184551" y="172642"/>
                </a:cubicBezTo>
                <a:cubicBezTo>
                  <a:pt x="184551" y="168317"/>
                  <a:pt x="180585" y="163991"/>
                  <a:pt x="175538" y="163991"/>
                </a:cubicBezTo>
                <a:close/>
                <a:moveTo>
                  <a:pt x="114254" y="163991"/>
                </a:moveTo>
                <a:cubicBezTo>
                  <a:pt x="109568" y="163991"/>
                  <a:pt x="105602" y="168317"/>
                  <a:pt x="105602" y="172642"/>
                </a:cubicBezTo>
                <a:cubicBezTo>
                  <a:pt x="105602" y="177689"/>
                  <a:pt x="109568" y="181654"/>
                  <a:pt x="114254" y="181654"/>
                </a:cubicBezTo>
                <a:lnTo>
                  <a:pt x="123267" y="181654"/>
                </a:lnTo>
                <a:lnTo>
                  <a:pt x="123267" y="172642"/>
                </a:lnTo>
                <a:cubicBezTo>
                  <a:pt x="123267" y="168317"/>
                  <a:pt x="119301" y="163991"/>
                  <a:pt x="114254" y="163991"/>
                </a:cubicBezTo>
                <a:close/>
                <a:moveTo>
                  <a:pt x="17991" y="100012"/>
                </a:moveTo>
                <a:lnTo>
                  <a:pt x="25047" y="125249"/>
                </a:lnTo>
                <a:lnTo>
                  <a:pt x="16580" y="123086"/>
                </a:lnTo>
                <a:cubicBezTo>
                  <a:pt x="12700" y="146160"/>
                  <a:pt x="14816" y="169955"/>
                  <a:pt x="22930" y="191948"/>
                </a:cubicBezTo>
                <a:cubicBezTo>
                  <a:pt x="23636" y="194471"/>
                  <a:pt x="22578" y="196995"/>
                  <a:pt x="20461" y="197716"/>
                </a:cubicBezTo>
                <a:cubicBezTo>
                  <a:pt x="19755" y="198077"/>
                  <a:pt x="19403" y="198077"/>
                  <a:pt x="18697" y="198077"/>
                </a:cubicBezTo>
                <a:cubicBezTo>
                  <a:pt x="17286" y="198077"/>
                  <a:pt x="15522" y="196995"/>
                  <a:pt x="14816" y="195192"/>
                </a:cubicBezTo>
                <a:cubicBezTo>
                  <a:pt x="5997" y="171397"/>
                  <a:pt x="3880" y="145800"/>
                  <a:pt x="8114" y="120923"/>
                </a:cubicBezTo>
                <a:lnTo>
                  <a:pt x="0" y="118399"/>
                </a:lnTo>
                <a:lnTo>
                  <a:pt x="17991" y="100012"/>
                </a:lnTo>
                <a:close/>
                <a:moveTo>
                  <a:pt x="270322" y="95609"/>
                </a:moveTo>
                <a:cubicBezTo>
                  <a:pt x="272469" y="95250"/>
                  <a:pt x="274615" y="95967"/>
                  <a:pt x="275689" y="98476"/>
                </a:cubicBezTo>
                <a:cubicBezTo>
                  <a:pt x="284275" y="123211"/>
                  <a:pt x="285706" y="149020"/>
                  <a:pt x="280339" y="174830"/>
                </a:cubicBezTo>
                <a:lnTo>
                  <a:pt x="288568" y="176980"/>
                </a:lnTo>
                <a:lnTo>
                  <a:pt x="269249" y="194904"/>
                </a:lnTo>
                <a:lnTo>
                  <a:pt x="263525" y="169453"/>
                </a:lnTo>
                <a:lnTo>
                  <a:pt x="271753" y="171962"/>
                </a:lnTo>
                <a:cubicBezTo>
                  <a:pt x="276762" y="148662"/>
                  <a:pt x="275331" y="124286"/>
                  <a:pt x="267460" y="101344"/>
                </a:cubicBezTo>
                <a:cubicBezTo>
                  <a:pt x="266745" y="99193"/>
                  <a:pt x="267818" y="96326"/>
                  <a:pt x="270322" y="95609"/>
                </a:cubicBezTo>
                <a:close/>
                <a:moveTo>
                  <a:pt x="144030" y="85725"/>
                </a:moveTo>
                <a:cubicBezTo>
                  <a:pt x="173615" y="85725"/>
                  <a:pt x="197788" y="107012"/>
                  <a:pt x="202479" y="135875"/>
                </a:cubicBezTo>
                <a:cubicBezTo>
                  <a:pt x="202839" y="138401"/>
                  <a:pt x="201396" y="140205"/>
                  <a:pt x="198871" y="140926"/>
                </a:cubicBezTo>
                <a:cubicBezTo>
                  <a:pt x="198510" y="140926"/>
                  <a:pt x="198149" y="140926"/>
                  <a:pt x="198149" y="140926"/>
                </a:cubicBezTo>
                <a:cubicBezTo>
                  <a:pt x="195984" y="140926"/>
                  <a:pt x="194180" y="139483"/>
                  <a:pt x="193820" y="137319"/>
                </a:cubicBezTo>
                <a:cubicBezTo>
                  <a:pt x="190212" y="112785"/>
                  <a:pt x="168925" y="94745"/>
                  <a:pt x="144030" y="94745"/>
                </a:cubicBezTo>
                <a:cubicBezTo>
                  <a:pt x="141865" y="94745"/>
                  <a:pt x="139700" y="92580"/>
                  <a:pt x="139700" y="90416"/>
                </a:cubicBezTo>
                <a:cubicBezTo>
                  <a:pt x="139700" y="87890"/>
                  <a:pt x="141865" y="85725"/>
                  <a:pt x="144030" y="85725"/>
                </a:cubicBezTo>
                <a:close/>
                <a:moveTo>
                  <a:pt x="144896" y="67388"/>
                </a:moveTo>
                <a:cubicBezTo>
                  <a:pt x="102358" y="67388"/>
                  <a:pt x="67390" y="102353"/>
                  <a:pt x="67390" y="144887"/>
                </a:cubicBezTo>
                <a:cubicBezTo>
                  <a:pt x="67390" y="165433"/>
                  <a:pt x="75681" y="184898"/>
                  <a:pt x="89741" y="199677"/>
                </a:cubicBezTo>
                <a:cubicBezTo>
                  <a:pt x="97672" y="207607"/>
                  <a:pt x="102718" y="217700"/>
                  <a:pt x="103800" y="228513"/>
                </a:cubicBezTo>
                <a:lnTo>
                  <a:pt x="123267" y="228513"/>
                </a:lnTo>
                <a:lnTo>
                  <a:pt x="123267" y="190305"/>
                </a:lnTo>
                <a:lnTo>
                  <a:pt x="114254" y="190305"/>
                </a:lnTo>
                <a:cubicBezTo>
                  <a:pt x="104881" y="190305"/>
                  <a:pt x="96590" y="182375"/>
                  <a:pt x="96590" y="172642"/>
                </a:cubicBezTo>
                <a:cubicBezTo>
                  <a:pt x="96590" y="163270"/>
                  <a:pt x="104881" y="155340"/>
                  <a:pt x="114254" y="155340"/>
                </a:cubicBezTo>
                <a:cubicBezTo>
                  <a:pt x="123988" y="155340"/>
                  <a:pt x="131918" y="163270"/>
                  <a:pt x="131918" y="172642"/>
                </a:cubicBezTo>
                <a:lnTo>
                  <a:pt x="131918" y="181654"/>
                </a:lnTo>
                <a:lnTo>
                  <a:pt x="158235" y="181654"/>
                </a:lnTo>
                <a:lnTo>
                  <a:pt x="158235" y="172642"/>
                </a:lnTo>
                <a:cubicBezTo>
                  <a:pt x="158235" y="163270"/>
                  <a:pt x="166165" y="155340"/>
                  <a:pt x="175538" y="155340"/>
                </a:cubicBezTo>
                <a:cubicBezTo>
                  <a:pt x="185272" y="155340"/>
                  <a:pt x="193202" y="163270"/>
                  <a:pt x="193202" y="172642"/>
                </a:cubicBezTo>
                <a:cubicBezTo>
                  <a:pt x="193202" y="182375"/>
                  <a:pt x="185272" y="190305"/>
                  <a:pt x="175538" y="190305"/>
                </a:cubicBezTo>
                <a:lnTo>
                  <a:pt x="166886" y="190305"/>
                </a:lnTo>
                <a:lnTo>
                  <a:pt x="166886" y="228513"/>
                </a:lnTo>
                <a:lnTo>
                  <a:pt x="187074" y="228513"/>
                </a:lnTo>
                <a:cubicBezTo>
                  <a:pt x="187795" y="217339"/>
                  <a:pt x="192842" y="207246"/>
                  <a:pt x="200412" y="199316"/>
                </a:cubicBezTo>
                <a:cubicBezTo>
                  <a:pt x="214832" y="184537"/>
                  <a:pt x="222402" y="165433"/>
                  <a:pt x="222402" y="144887"/>
                </a:cubicBezTo>
                <a:cubicBezTo>
                  <a:pt x="222402" y="102353"/>
                  <a:pt x="187795" y="67388"/>
                  <a:pt x="144896" y="67388"/>
                </a:cubicBezTo>
                <a:close/>
                <a:moveTo>
                  <a:pt x="144896" y="58737"/>
                </a:moveTo>
                <a:cubicBezTo>
                  <a:pt x="192481" y="58737"/>
                  <a:pt x="231415" y="97306"/>
                  <a:pt x="231415" y="144887"/>
                </a:cubicBezTo>
                <a:cubicBezTo>
                  <a:pt x="231415" y="167596"/>
                  <a:pt x="222763" y="189223"/>
                  <a:pt x="206901" y="205444"/>
                </a:cubicBezTo>
                <a:cubicBezTo>
                  <a:pt x="199331" y="213014"/>
                  <a:pt x="195365" y="223106"/>
                  <a:pt x="195365" y="233920"/>
                </a:cubicBezTo>
                <a:lnTo>
                  <a:pt x="195365" y="254827"/>
                </a:lnTo>
                <a:cubicBezTo>
                  <a:pt x="195365" y="259513"/>
                  <a:pt x="191400" y="263478"/>
                  <a:pt x="186353" y="263478"/>
                </a:cubicBezTo>
                <a:lnTo>
                  <a:pt x="182027" y="263478"/>
                </a:lnTo>
                <a:lnTo>
                  <a:pt x="182027" y="268164"/>
                </a:lnTo>
                <a:cubicBezTo>
                  <a:pt x="182027" y="280059"/>
                  <a:pt x="171933" y="290152"/>
                  <a:pt x="160037" y="290152"/>
                </a:cubicBezTo>
                <a:lnTo>
                  <a:pt x="130837" y="290152"/>
                </a:lnTo>
                <a:cubicBezTo>
                  <a:pt x="118580" y="290152"/>
                  <a:pt x="108847" y="280059"/>
                  <a:pt x="108847" y="268164"/>
                </a:cubicBezTo>
                <a:lnTo>
                  <a:pt x="108847" y="263478"/>
                </a:lnTo>
                <a:lnTo>
                  <a:pt x="104521" y="263478"/>
                </a:lnTo>
                <a:cubicBezTo>
                  <a:pt x="99474" y="263478"/>
                  <a:pt x="95509" y="259513"/>
                  <a:pt x="95509" y="254827"/>
                </a:cubicBezTo>
                <a:lnTo>
                  <a:pt x="95509" y="234641"/>
                </a:lnTo>
                <a:cubicBezTo>
                  <a:pt x="95509" y="223467"/>
                  <a:pt x="91543" y="213374"/>
                  <a:pt x="83973" y="205804"/>
                </a:cubicBezTo>
                <a:cubicBezTo>
                  <a:pt x="67751" y="189584"/>
                  <a:pt x="58738" y="167956"/>
                  <a:pt x="58738" y="144887"/>
                </a:cubicBezTo>
                <a:cubicBezTo>
                  <a:pt x="58738" y="97306"/>
                  <a:pt x="97672" y="58737"/>
                  <a:pt x="144896" y="58737"/>
                </a:cubicBezTo>
                <a:close/>
                <a:moveTo>
                  <a:pt x="234596" y="36726"/>
                </a:moveTo>
                <a:cubicBezTo>
                  <a:pt x="236774" y="38167"/>
                  <a:pt x="236774" y="40689"/>
                  <a:pt x="235322" y="42491"/>
                </a:cubicBezTo>
                <a:cubicBezTo>
                  <a:pt x="232417" y="45733"/>
                  <a:pt x="231328" y="49696"/>
                  <a:pt x="231328" y="53660"/>
                </a:cubicBezTo>
                <a:lnTo>
                  <a:pt x="231328" y="76718"/>
                </a:lnTo>
                <a:lnTo>
                  <a:pt x="281436" y="76718"/>
                </a:lnTo>
                <a:lnTo>
                  <a:pt x="281436" y="53660"/>
                </a:lnTo>
                <a:cubicBezTo>
                  <a:pt x="281436" y="49696"/>
                  <a:pt x="279983" y="45733"/>
                  <a:pt x="277442" y="42491"/>
                </a:cubicBezTo>
                <a:cubicBezTo>
                  <a:pt x="275626" y="40689"/>
                  <a:pt x="275989" y="38167"/>
                  <a:pt x="278168" y="36726"/>
                </a:cubicBezTo>
                <a:cubicBezTo>
                  <a:pt x="279983" y="34925"/>
                  <a:pt x="282525" y="35285"/>
                  <a:pt x="284341" y="37086"/>
                </a:cubicBezTo>
                <a:cubicBezTo>
                  <a:pt x="287972" y="41770"/>
                  <a:pt x="290150" y="47895"/>
                  <a:pt x="290150" y="53660"/>
                </a:cubicBezTo>
                <a:lnTo>
                  <a:pt x="290150" y="81042"/>
                </a:lnTo>
                <a:cubicBezTo>
                  <a:pt x="290150" y="83203"/>
                  <a:pt x="288335" y="85365"/>
                  <a:pt x="285793" y="85365"/>
                </a:cubicBezTo>
                <a:lnTo>
                  <a:pt x="226971" y="85365"/>
                </a:lnTo>
                <a:cubicBezTo>
                  <a:pt x="224429" y="85365"/>
                  <a:pt x="222250" y="83203"/>
                  <a:pt x="222250" y="81042"/>
                </a:cubicBezTo>
                <a:lnTo>
                  <a:pt x="222250" y="53660"/>
                </a:lnTo>
                <a:cubicBezTo>
                  <a:pt x="222250" y="47895"/>
                  <a:pt x="224429" y="41770"/>
                  <a:pt x="228423" y="37086"/>
                </a:cubicBezTo>
                <a:cubicBezTo>
                  <a:pt x="229875" y="35285"/>
                  <a:pt x="232780" y="34925"/>
                  <a:pt x="234596" y="36726"/>
                </a:cubicBezTo>
                <a:close/>
                <a:moveTo>
                  <a:pt x="11766" y="36726"/>
                </a:moveTo>
                <a:cubicBezTo>
                  <a:pt x="13905" y="38167"/>
                  <a:pt x="14262" y="40689"/>
                  <a:pt x="12479" y="42491"/>
                </a:cubicBezTo>
                <a:cubicBezTo>
                  <a:pt x="9983" y="45733"/>
                  <a:pt x="8557" y="49696"/>
                  <a:pt x="8557" y="53660"/>
                </a:cubicBezTo>
                <a:lnTo>
                  <a:pt x="8557" y="76718"/>
                </a:lnTo>
                <a:lnTo>
                  <a:pt x="57761" y="76718"/>
                </a:lnTo>
                <a:lnTo>
                  <a:pt x="57761" y="53660"/>
                </a:lnTo>
                <a:cubicBezTo>
                  <a:pt x="57761" y="49696"/>
                  <a:pt x="56335" y="45733"/>
                  <a:pt x="53839" y="42491"/>
                </a:cubicBezTo>
                <a:cubicBezTo>
                  <a:pt x="52413" y="40689"/>
                  <a:pt x="52413" y="38167"/>
                  <a:pt x="54552" y="36726"/>
                </a:cubicBezTo>
                <a:cubicBezTo>
                  <a:pt x="56335" y="34925"/>
                  <a:pt x="59188" y="35285"/>
                  <a:pt x="60614" y="37086"/>
                </a:cubicBezTo>
                <a:cubicBezTo>
                  <a:pt x="64179" y="41770"/>
                  <a:pt x="66319" y="47895"/>
                  <a:pt x="66319" y="53660"/>
                </a:cubicBezTo>
                <a:lnTo>
                  <a:pt x="66319" y="81042"/>
                </a:lnTo>
                <a:cubicBezTo>
                  <a:pt x="66319" y="83203"/>
                  <a:pt x="64536" y="85365"/>
                  <a:pt x="62040" y="85365"/>
                </a:cubicBezTo>
                <a:lnTo>
                  <a:pt x="4278" y="85365"/>
                </a:lnTo>
                <a:cubicBezTo>
                  <a:pt x="1783" y="85365"/>
                  <a:pt x="0" y="83203"/>
                  <a:pt x="0" y="81042"/>
                </a:cubicBezTo>
                <a:lnTo>
                  <a:pt x="0" y="53660"/>
                </a:lnTo>
                <a:cubicBezTo>
                  <a:pt x="0" y="47895"/>
                  <a:pt x="2139" y="41770"/>
                  <a:pt x="6061" y="37086"/>
                </a:cubicBezTo>
                <a:cubicBezTo>
                  <a:pt x="7487" y="35285"/>
                  <a:pt x="9983" y="34925"/>
                  <a:pt x="11766" y="36726"/>
                </a:cubicBezTo>
                <a:close/>
                <a:moveTo>
                  <a:pt x="255588" y="8902"/>
                </a:moveTo>
                <a:cubicBezTo>
                  <a:pt x="249837" y="8902"/>
                  <a:pt x="245165" y="13531"/>
                  <a:pt x="245165" y="18872"/>
                </a:cubicBezTo>
                <a:cubicBezTo>
                  <a:pt x="245165" y="24569"/>
                  <a:pt x="249837" y="29198"/>
                  <a:pt x="255588" y="29198"/>
                </a:cubicBezTo>
                <a:cubicBezTo>
                  <a:pt x="260980" y="29198"/>
                  <a:pt x="265652" y="24569"/>
                  <a:pt x="265652" y="18872"/>
                </a:cubicBezTo>
                <a:cubicBezTo>
                  <a:pt x="265652" y="13531"/>
                  <a:pt x="260980" y="8902"/>
                  <a:pt x="255588" y="8902"/>
                </a:cubicBezTo>
                <a:close/>
                <a:moveTo>
                  <a:pt x="32978" y="8902"/>
                </a:moveTo>
                <a:cubicBezTo>
                  <a:pt x="27587" y="8902"/>
                  <a:pt x="22914" y="13531"/>
                  <a:pt x="22914" y="18872"/>
                </a:cubicBezTo>
                <a:cubicBezTo>
                  <a:pt x="22914" y="24569"/>
                  <a:pt x="27587" y="29198"/>
                  <a:pt x="32978" y="29198"/>
                </a:cubicBezTo>
                <a:cubicBezTo>
                  <a:pt x="38729" y="29198"/>
                  <a:pt x="43402" y="24569"/>
                  <a:pt x="43402" y="18872"/>
                </a:cubicBezTo>
                <a:cubicBezTo>
                  <a:pt x="43402" y="13531"/>
                  <a:pt x="38729" y="8902"/>
                  <a:pt x="32978" y="8902"/>
                </a:cubicBezTo>
                <a:close/>
                <a:moveTo>
                  <a:pt x="133521" y="6815"/>
                </a:moveTo>
                <a:cubicBezTo>
                  <a:pt x="154896" y="5078"/>
                  <a:pt x="176676" y="8197"/>
                  <a:pt x="197102" y="16393"/>
                </a:cubicBezTo>
                <a:lnTo>
                  <a:pt x="201078" y="8553"/>
                </a:lnTo>
                <a:lnTo>
                  <a:pt x="215539" y="30292"/>
                </a:lnTo>
                <a:lnTo>
                  <a:pt x="189149" y="31717"/>
                </a:lnTo>
                <a:lnTo>
                  <a:pt x="193487" y="23877"/>
                </a:lnTo>
                <a:cubicBezTo>
                  <a:pt x="155167" y="9266"/>
                  <a:pt x="112147" y="12829"/>
                  <a:pt x="77080" y="33856"/>
                </a:cubicBezTo>
                <a:cubicBezTo>
                  <a:pt x="76357" y="34212"/>
                  <a:pt x="75634" y="34568"/>
                  <a:pt x="74911" y="34568"/>
                </a:cubicBezTo>
                <a:cubicBezTo>
                  <a:pt x="73465" y="34568"/>
                  <a:pt x="72019" y="33856"/>
                  <a:pt x="70935" y="32430"/>
                </a:cubicBezTo>
                <a:cubicBezTo>
                  <a:pt x="69850" y="30292"/>
                  <a:pt x="70212" y="27441"/>
                  <a:pt x="72381" y="26372"/>
                </a:cubicBezTo>
                <a:cubicBezTo>
                  <a:pt x="91179" y="15146"/>
                  <a:pt x="112147" y="8553"/>
                  <a:pt x="133521" y="6815"/>
                </a:cubicBezTo>
                <a:close/>
                <a:moveTo>
                  <a:pt x="255588" y="0"/>
                </a:moveTo>
                <a:cubicBezTo>
                  <a:pt x="266012" y="0"/>
                  <a:pt x="274279" y="8546"/>
                  <a:pt x="274279" y="18872"/>
                </a:cubicBezTo>
                <a:cubicBezTo>
                  <a:pt x="274279" y="29198"/>
                  <a:pt x="266012" y="37744"/>
                  <a:pt x="255588" y="37744"/>
                </a:cubicBezTo>
                <a:cubicBezTo>
                  <a:pt x="245165" y="37744"/>
                  <a:pt x="236538" y="29198"/>
                  <a:pt x="236538" y="18872"/>
                </a:cubicBezTo>
                <a:cubicBezTo>
                  <a:pt x="236538" y="8546"/>
                  <a:pt x="245165" y="0"/>
                  <a:pt x="255588" y="0"/>
                </a:cubicBezTo>
                <a:close/>
                <a:moveTo>
                  <a:pt x="32978" y="0"/>
                </a:moveTo>
                <a:cubicBezTo>
                  <a:pt x="43402" y="0"/>
                  <a:pt x="52028" y="8546"/>
                  <a:pt x="52028" y="18872"/>
                </a:cubicBezTo>
                <a:cubicBezTo>
                  <a:pt x="52028" y="29198"/>
                  <a:pt x="43402" y="37744"/>
                  <a:pt x="32978" y="37744"/>
                </a:cubicBezTo>
                <a:cubicBezTo>
                  <a:pt x="22555" y="37744"/>
                  <a:pt x="14288" y="29198"/>
                  <a:pt x="14288" y="18872"/>
                </a:cubicBezTo>
                <a:cubicBezTo>
                  <a:pt x="14288" y="8546"/>
                  <a:pt x="22555" y="0"/>
                  <a:pt x="329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46" name="Freeform 1061">
            <a:extLst>
              <a:ext uri="{FF2B5EF4-FFF2-40B4-BE49-F238E27FC236}">
                <a16:creationId xmlns:a16="http://schemas.microsoft.com/office/drawing/2014/main" id="{EA967FE8-C39B-FA46-B854-5D5134794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6146" y="2011717"/>
            <a:ext cx="275973" cy="274320"/>
          </a:xfrm>
          <a:custGeom>
            <a:avLst/>
            <a:gdLst>
              <a:gd name="T0" fmla="*/ 6381463 w 291074"/>
              <a:gd name="T1" fmla="*/ 118260728 h 290436"/>
              <a:gd name="T2" fmla="*/ 117329382 w 291074"/>
              <a:gd name="T3" fmla="*/ 103178766 h 290436"/>
              <a:gd name="T4" fmla="*/ 127248536 w 291074"/>
              <a:gd name="T5" fmla="*/ 112881339 h 290436"/>
              <a:gd name="T6" fmla="*/ 99326893 w 291074"/>
              <a:gd name="T7" fmla="*/ 104121746 h 290436"/>
              <a:gd name="T8" fmla="*/ 111246539 w 291074"/>
              <a:gd name="T9" fmla="*/ 100893816 h 290436"/>
              <a:gd name="T10" fmla="*/ 20587701 w 291074"/>
              <a:gd name="T11" fmla="*/ 99970716 h 290436"/>
              <a:gd name="T12" fmla="*/ 25976383 w 291074"/>
              <a:gd name="T13" fmla="*/ 104888675 h 290436"/>
              <a:gd name="T14" fmla="*/ 112063241 w 291074"/>
              <a:gd name="T15" fmla="*/ 74148473 h 290436"/>
              <a:gd name="T16" fmla="*/ 114185614 w 291074"/>
              <a:gd name="T17" fmla="*/ 98279943 h 290436"/>
              <a:gd name="T18" fmla="*/ 127575500 w 291074"/>
              <a:gd name="T19" fmla="*/ 120873984 h 290436"/>
              <a:gd name="T20" fmla="*/ 103735349 w 291074"/>
              <a:gd name="T21" fmla="*/ 108269985 h 290436"/>
              <a:gd name="T22" fmla="*/ 82018180 w 291074"/>
              <a:gd name="T23" fmla="*/ 109960490 h 290436"/>
              <a:gd name="T24" fmla="*/ 84794463 w 291074"/>
              <a:gd name="T25" fmla="*/ 107195892 h 290436"/>
              <a:gd name="T26" fmla="*/ 114185614 w 291074"/>
              <a:gd name="T27" fmla="*/ 87367490 h 290436"/>
              <a:gd name="T28" fmla="*/ 19118593 w 291074"/>
              <a:gd name="T29" fmla="*/ 74148473 h 290436"/>
              <a:gd name="T30" fmla="*/ 16832540 w 291074"/>
              <a:gd name="T31" fmla="*/ 87367490 h 290436"/>
              <a:gd name="T32" fmla="*/ 46550735 w 291074"/>
              <a:gd name="T33" fmla="*/ 107195892 h 290436"/>
              <a:gd name="T34" fmla="*/ 49326661 w 291074"/>
              <a:gd name="T35" fmla="*/ 109960490 h 290436"/>
              <a:gd name="T36" fmla="*/ 27609146 w 291074"/>
              <a:gd name="T37" fmla="*/ 108269985 h 290436"/>
              <a:gd name="T38" fmla="*/ 3605544 w 291074"/>
              <a:gd name="T39" fmla="*/ 120873984 h 290436"/>
              <a:gd name="T40" fmla="*/ 16342408 w 291074"/>
              <a:gd name="T41" fmla="*/ 99663363 h 290436"/>
              <a:gd name="T42" fmla="*/ 15362259 w 291074"/>
              <a:gd name="T43" fmla="*/ 77684115 h 290436"/>
              <a:gd name="T44" fmla="*/ 103517169 w 291074"/>
              <a:gd name="T45" fmla="*/ 64213815 h 290436"/>
              <a:gd name="T46" fmla="*/ 90254916 w 291074"/>
              <a:gd name="T47" fmla="*/ 89822304 h 290436"/>
              <a:gd name="T48" fmla="*/ 40765357 w 291074"/>
              <a:gd name="T49" fmla="*/ 89822304 h 290436"/>
              <a:gd name="T50" fmla="*/ 27503865 w 291074"/>
              <a:gd name="T51" fmla="*/ 64213815 h 290436"/>
              <a:gd name="T52" fmla="*/ 93167027 w 291074"/>
              <a:gd name="T53" fmla="*/ 37532648 h 290436"/>
              <a:gd name="T54" fmla="*/ 37854342 w 291074"/>
              <a:gd name="T55" fmla="*/ 37532648 h 290436"/>
              <a:gd name="T56" fmla="*/ 67451366 w 291074"/>
              <a:gd name="T57" fmla="*/ 26338658 h 290436"/>
              <a:gd name="T58" fmla="*/ 67451366 w 291074"/>
              <a:gd name="T59" fmla="*/ 26338658 h 290436"/>
              <a:gd name="T60" fmla="*/ 63569847 w 291074"/>
              <a:gd name="T61" fmla="*/ 60534775 h 290436"/>
              <a:gd name="T62" fmla="*/ 65510590 w 291074"/>
              <a:gd name="T63" fmla="*/ 102396416 h 290436"/>
              <a:gd name="T64" fmla="*/ 105347701 w 291074"/>
              <a:gd name="T65" fmla="*/ 19545095 h 290436"/>
              <a:gd name="T66" fmla="*/ 111024396 w 291074"/>
              <a:gd name="T67" fmla="*/ 23400513 h 290436"/>
              <a:gd name="T68" fmla="*/ 22546907 w 291074"/>
              <a:gd name="T69" fmla="*/ 21445794 h 290436"/>
              <a:gd name="T70" fmla="*/ 31854966 w 291074"/>
              <a:gd name="T71" fmla="*/ 20209379 h 290436"/>
              <a:gd name="T72" fmla="*/ 111835813 w 291074"/>
              <a:gd name="T73" fmla="*/ 7210767 h 290436"/>
              <a:gd name="T74" fmla="*/ 124489747 w 291074"/>
              <a:gd name="T75" fmla="*/ 6133343 h 290436"/>
              <a:gd name="T76" fmla="*/ 6381463 w 291074"/>
              <a:gd name="T77" fmla="*/ 5976613 h 290436"/>
              <a:gd name="T78" fmla="*/ 18954381 w 291074"/>
              <a:gd name="T79" fmla="*/ 7057561 h 290436"/>
              <a:gd name="T80" fmla="*/ 126274243 w 291074"/>
              <a:gd name="T81" fmla="*/ 20779408 h 290436"/>
              <a:gd name="T82" fmla="*/ 114106565 w 291074"/>
              <a:gd name="T83" fmla="*/ 30799944 h 290436"/>
              <a:gd name="T84" fmla="*/ 110375232 w 291074"/>
              <a:gd name="T85" fmla="*/ 50841781 h 290436"/>
              <a:gd name="T86" fmla="*/ 113944458 w 291074"/>
              <a:gd name="T87" fmla="*/ 37274747 h 290436"/>
              <a:gd name="T88" fmla="*/ 84744057 w 291074"/>
              <a:gd name="T89" fmla="*/ 17233676 h 290436"/>
              <a:gd name="T90" fmla="*/ 77930966 w 291074"/>
              <a:gd name="T91" fmla="*/ 18157288 h 290436"/>
              <a:gd name="T92" fmla="*/ 103562180 w 291074"/>
              <a:gd name="T93" fmla="*/ 16153871 h 290436"/>
              <a:gd name="T94" fmla="*/ 118649116 w 291074"/>
              <a:gd name="T95" fmla="*/ 120409 h 290436"/>
              <a:gd name="T96" fmla="*/ 27445716 w 291074"/>
              <a:gd name="T97" fmla="*/ 16031862 h 290436"/>
              <a:gd name="T98" fmla="*/ 53082351 w 291074"/>
              <a:gd name="T99" fmla="*/ 18042582 h 290436"/>
              <a:gd name="T100" fmla="*/ 46550735 w 291074"/>
              <a:gd name="T101" fmla="*/ 17114714 h 290436"/>
              <a:gd name="T102" fmla="*/ 16832540 w 291074"/>
              <a:gd name="T103" fmla="*/ 37226834 h 290436"/>
              <a:gd name="T104" fmla="*/ 20587701 w 291074"/>
              <a:gd name="T105" fmla="*/ 50841697 h 290436"/>
              <a:gd name="T106" fmla="*/ 16832540 w 291074"/>
              <a:gd name="T107" fmla="*/ 30728957 h 290436"/>
              <a:gd name="T108" fmla="*/ 4585657 w 291074"/>
              <a:gd name="T109" fmla="*/ 20673549 h 2904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91074" h="290436">
                <a:moveTo>
                  <a:pt x="31551" y="241515"/>
                </a:moveTo>
                <a:cubicBezTo>
                  <a:pt x="26841" y="241515"/>
                  <a:pt x="21406" y="243674"/>
                  <a:pt x="16334" y="248710"/>
                </a:cubicBezTo>
                <a:cubicBezTo>
                  <a:pt x="11986" y="253386"/>
                  <a:pt x="9088" y="258781"/>
                  <a:pt x="8726" y="264177"/>
                </a:cubicBezTo>
                <a:cubicBezTo>
                  <a:pt x="8726" y="268493"/>
                  <a:pt x="10899" y="273170"/>
                  <a:pt x="14160" y="276767"/>
                </a:cubicBezTo>
                <a:cubicBezTo>
                  <a:pt x="21769" y="284321"/>
                  <a:pt x="33000" y="283601"/>
                  <a:pt x="42058" y="274249"/>
                </a:cubicBezTo>
                <a:cubicBezTo>
                  <a:pt x="51478" y="264896"/>
                  <a:pt x="52204" y="255184"/>
                  <a:pt x="43870" y="246911"/>
                </a:cubicBezTo>
                <a:cubicBezTo>
                  <a:pt x="40247" y="243314"/>
                  <a:pt x="36261" y="241515"/>
                  <a:pt x="31551" y="241515"/>
                </a:cubicBezTo>
                <a:close/>
                <a:moveTo>
                  <a:pt x="260338" y="241470"/>
                </a:moveTo>
                <a:cubicBezTo>
                  <a:pt x="255718" y="241156"/>
                  <a:pt x="251189" y="242954"/>
                  <a:pt x="247204" y="246911"/>
                </a:cubicBezTo>
                <a:cubicBezTo>
                  <a:pt x="238871" y="255184"/>
                  <a:pt x="239595" y="264896"/>
                  <a:pt x="248653" y="274249"/>
                </a:cubicBezTo>
                <a:cubicBezTo>
                  <a:pt x="258073" y="283601"/>
                  <a:pt x="269305" y="284321"/>
                  <a:pt x="276913" y="276767"/>
                </a:cubicBezTo>
                <a:cubicBezTo>
                  <a:pt x="280899" y="273170"/>
                  <a:pt x="282348" y="268493"/>
                  <a:pt x="282348" y="264177"/>
                </a:cubicBezTo>
                <a:cubicBezTo>
                  <a:pt x="281986" y="258781"/>
                  <a:pt x="279450" y="253386"/>
                  <a:pt x="274015" y="248710"/>
                </a:cubicBezTo>
                <a:cubicBezTo>
                  <a:pt x="269667" y="244213"/>
                  <a:pt x="264957" y="241785"/>
                  <a:pt x="260338" y="241470"/>
                </a:cubicBezTo>
                <a:close/>
                <a:moveTo>
                  <a:pt x="243943" y="220652"/>
                </a:moveTo>
                <a:cubicBezTo>
                  <a:pt x="232349" y="223530"/>
                  <a:pt x="223291" y="231803"/>
                  <a:pt x="220393" y="243674"/>
                </a:cubicBezTo>
                <a:cubicBezTo>
                  <a:pt x="225103" y="242595"/>
                  <a:pt x="229451" y="242954"/>
                  <a:pt x="234523" y="245472"/>
                </a:cubicBezTo>
                <a:lnTo>
                  <a:pt x="236334" y="246551"/>
                </a:lnTo>
                <a:cubicBezTo>
                  <a:pt x="237784" y="244753"/>
                  <a:pt x="238871" y="242595"/>
                  <a:pt x="241045" y="240796"/>
                </a:cubicBezTo>
                <a:cubicBezTo>
                  <a:pt x="242494" y="238997"/>
                  <a:pt x="244668" y="237199"/>
                  <a:pt x="246842" y="236120"/>
                </a:cubicBezTo>
                <a:lnTo>
                  <a:pt x="245392" y="233602"/>
                </a:lnTo>
                <a:cubicBezTo>
                  <a:pt x="243581" y="229645"/>
                  <a:pt x="242494" y="224609"/>
                  <a:pt x="243943" y="220652"/>
                </a:cubicBezTo>
                <a:close/>
                <a:moveTo>
                  <a:pt x="47131" y="220652"/>
                </a:moveTo>
                <a:cubicBezTo>
                  <a:pt x="48580" y="224609"/>
                  <a:pt x="47493" y="229645"/>
                  <a:pt x="45681" y="233962"/>
                </a:cubicBezTo>
                <a:lnTo>
                  <a:pt x="44232" y="236120"/>
                </a:lnTo>
                <a:cubicBezTo>
                  <a:pt x="46406" y="237199"/>
                  <a:pt x="48580" y="238997"/>
                  <a:pt x="50029" y="240796"/>
                </a:cubicBezTo>
                <a:cubicBezTo>
                  <a:pt x="52204" y="242595"/>
                  <a:pt x="53290" y="244753"/>
                  <a:pt x="54740" y="246551"/>
                </a:cubicBezTo>
                <a:lnTo>
                  <a:pt x="57638" y="245472"/>
                </a:lnTo>
                <a:cubicBezTo>
                  <a:pt x="61624" y="242954"/>
                  <a:pt x="65971" y="242595"/>
                  <a:pt x="70681" y="243674"/>
                </a:cubicBezTo>
                <a:cubicBezTo>
                  <a:pt x="67783" y="231803"/>
                  <a:pt x="59087" y="223530"/>
                  <a:pt x="47131" y="220652"/>
                </a:cubicBezTo>
                <a:close/>
                <a:moveTo>
                  <a:pt x="242494" y="173531"/>
                </a:moveTo>
                <a:cubicBezTo>
                  <a:pt x="244305" y="171732"/>
                  <a:pt x="247204" y="171732"/>
                  <a:pt x="248653" y="173531"/>
                </a:cubicBezTo>
                <a:lnTo>
                  <a:pt x="257349" y="181804"/>
                </a:lnTo>
                <a:cubicBezTo>
                  <a:pt x="265319" y="189718"/>
                  <a:pt x="266406" y="201588"/>
                  <a:pt x="260609" y="209501"/>
                </a:cubicBezTo>
                <a:lnTo>
                  <a:pt x="253725" y="219214"/>
                </a:lnTo>
                <a:cubicBezTo>
                  <a:pt x="251552" y="222091"/>
                  <a:pt x="251552" y="226408"/>
                  <a:pt x="253363" y="230005"/>
                </a:cubicBezTo>
                <a:lnTo>
                  <a:pt x="254812" y="233242"/>
                </a:lnTo>
                <a:cubicBezTo>
                  <a:pt x="263508" y="231444"/>
                  <a:pt x="272928" y="234321"/>
                  <a:pt x="280899" y="242595"/>
                </a:cubicBezTo>
                <a:cubicBezTo>
                  <a:pt x="287420" y="249069"/>
                  <a:pt x="290681" y="256263"/>
                  <a:pt x="291044" y="263817"/>
                </a:cubicBezTo>
                <a:cubicBezTo>
                  <a:pt x="291406" y="270652"/>
                  <a:pt x="288507" y="277486"/>
                  <a:pt x="283073" y="282882"/>
                </a:cubicBezTo>
                <a:cubicBezTo>
                  <a:pt x="278363" y="287918"/>
                  <a:pt x="272203" y="290436"/>
                  <a:pt x="264595" y="290436"/>
                </a:cubicBezTo>
                <a:cubicBezTo>
                  <a:pt x="257711" y="290436"/>
                  <a:pt x="250102" y="287918"/>
                  <a:pt x="242494" y="280364"/>
                </a:cubicBezTo>
                <a:cubicBezTo>
                  <a:pt x="234885" y="272450"/>
                  <a:pt x="231624" y="263458"/>
                  <a:pt x="232711" y="254825"/>
                </a:cubicBezTo>
                <a:lnTo>
                  <a:pt x="230175" y="253386"/>
                </a:lnTo>
                <a:cubicBezTo>
                  <a:pt x="226190" y="251587"/>
                  <a:pt x="222204" y="251587"/>
                  <a:pt x="219306" y="253386"/>
                </a:cubicBezTo>
                <a:lnTo>
                  <a:pt x="209523" y="260580"/>
                </a:lnTo>
                <a:cubicBezTo>
                  <a:pt x="206263" y="262738"/>
                  <a:pt x="201915" y="263817"/>
                  <a:pt x="198292" y="263817"/>
                </a:cubicBezTo>
                <a:cubicBezTo>
                  <a:pt x="192132" y="263817"/>
                  <a:pt x="186335" y="261659"/>
                  <a:pt x="181988" y="257342"/>
                </a:cubicBezTo>
                <a:lnTo>
                  <a:pt x="172930" y="248710"/>
                </a:lnTo>
                <a:cubicBezTo>
                  <a:pt x="171118" y="246911"/>
                  <a:pt x="171118" y="244033"/>
                  <a:pt x="172930" y="242595"/>
                </a:cubicBezTo>
                <a:cubicBezTo>
                  <a:pt x="174741" y="240796"/>
                  <a:pt x="178002" y="240796"/>
                  <a:pt x="179451" y="242595"/>
                </a:cubicBezTo>
                <a:lnTo>
                  <a:pt x="188147" y="250868"/>
                </a:lnTo>
                <a:cubicBezTo>
                  <a:pt x="192495" y="255544"/>
                  <a:pt x="199741" y="256263"/>
                  <a:pt x="204089" y="253386"/>
                </a:cubicBezTo>
                <a:lnTo>
                  <a:pt x="210610" y="248710"/>
                </a:lnTo>
                <a:cubicBezTo>
                  <a:pt x="211697" y="228206"/>
                  <a:pt x="228364" y="212019"/>
                  <a:pt x="248653" y="210940"/>
                </a:cubicBezTo>
                <a:lnTo>
                  <a:pt x="253363" y="204466"/>
                </a:lnTo>
                <a:cubicBezTo>
                  <a:pt x="256986" y="199789"/>
                  <a:pt x="255899" y="192955"/>
                  <a:pt x="251189" y="187919"/>
                </a:cubicBezTo>
                <a:lnTo>
                  <a:pt x="242494" y="180006"/>
                </a:lnTo>
                <a:cubicBezTo>
                  <a:pt x="240682" y="178207"/>
                  <a:pt x="240682" y="175329"/>
                  <a:pt x="242494" y="173531"/>
                </a:cubicBezTo>
                <a:close/>
                <a:moveTo>
                  <a:pt x="42421" y="173531"/>
                </a:moveTo>
                <a:cubicBezTo>
                  <a:pt x="43870" y="171732"/>
                  <a:pt x="46768" y="171732"/>
                  <a:pt x="48580" y="173531"/>
                </a:cubicBezTo>
                <a:cubicBezTo>
                  <a:pt x="50029" y="175329"/>
                  <a:pt x="50029" y="178207"/>
                  <a:pt x="48580" y="180006"/>
                </a:cubicBezTo>
                <a:lnTo>
                  <a:pt x="40247" y="187919"/>
                </a:lnTo>
                <a:cubicBezTo>
                  <a:pt x="35537" y="192955"/>
                  <a:pt x="34087" y="199789"/>
                  <a:pt x="37348" y="204466"/>
                </a:cubicBezTo>
                <a:lnTo>
                  <a:pt x="42058" y="210940"/>
                </a:lnTo>
                <a:cubicBezTo>
                  <a:pt x="62711" y="212019"/>
                  <a:pt x="79377" y="228206"/>
                  <a:pt x="80464" y="248710"/>
                </a:cubicBezTo>
                <a:lnTo>
                  <a:pt x="86986" y="253386"/>
                </a:lnTo>
                <a:cubicBezTo>
                  <a:pt x="91696" y="256263"/>
                  <a:pt x="98580" y="255544"/>
                  <a:pt x="103290" y="250868"/>
                </a:cubicBezTo>
                <a:lnTo>
                  <a:pt x="111623" y="242595"/>
                </a:lnTo>
                <a:cubicBezTo>
                  <a:pt x="113434" y="240796"/>
                  <a:pt x="115970" y="240796"/>
                  <a:pt x="117782" y="242595"/>
                </a:cubicBezTo>
                <a:cubicBezTo>
                  <a:pt x="119956" y="244033"/>
                  <a:pt x="119956" y="246911"/>
                  <a:pt x="117782" y="248710"/>
                </a:cubicBezTo>
                <a:lnTo>
                  <a:pt x="109449" y="257342"/>
                </a:lnTo>
                <a:cubicBezTo>
                  <a:pt x="104739" y="261659"/>
                  <a:pt x="98942" y="263817"/>
                  <a:pt x="93145" y="263817"/>
                </a:cubicBezTo>
                <a:cubicBezTo>
                  <a:pt x="89159" y="263817"/>
                  <a:pt x="85536" y="262738"/>
                  <a:pt x="82275" y="260580"/>
                </a:cubicBezTo>
                <a:lnTo>
                  <a:pt x="71768" y="253386"/>
                </a:lnTo>
                <a:cubicBezTo>
                  <a:pt x="68870" y="251587"/>
                  <a:pt x="64884" y="251227"/>
                  <a:pt x="61261" y="253386"/>
                </a:cubicBezTo>
                <a:lnTo>
                  <a:pt x="58001" y="254825"/>
                </a:lnTo>
                <a:cubicBezTo>
                  <a:pt x="59450" y="263458"/>
                  <a:pt x="56551" y="272450"/>
                  <a:pt x="48580" y="280364"/>
                </a:cubicBezTo>
                <a:cubicBezTo>
                  <a:pt x="40971" y="287918"/>
                  <a:pt x="33363" y="290436"/>
                  <a:pt x="26479" y="290436"/>
                </a:cubicBezTo>
                <a:cubicBezTo>
                  <a:pt x="18870" y="290436"/>
                  <a:pt x="12349" y="287918"/>
                  <a:pt x="8001" y="282882"/>
                </a:cubicBezTo>
                <a:cubicBezTo>
                  <a:pt x="2566" y="277486"/>
                  <a:pt x="-332" y="270652"/>
                  <a:pt x="30" y="263817"/>
                </a:cubicBezTo>
                <a:cubicBezTo>
                  <a:pt x="30" y="256263"/>
                  <a:pt x="3653" y="249069"/>
                  <a:pt x="10175" y="242595"/>
                </a:cubicBezTo>
                <a:cubicBezTo>
                  <a:pt x="17059" y="236120"/>
                  <a:pt x="24305" y="232882"/>
                  <a:pt x="31551" y="232882"/>
                </a:cubicBezTo>
                <a:cubicBezTo>
                  <a:pt x="33363" y="232882"/>
                  <a:pt x="34450" y="232882"/>
                  <a:pt x="36261" y="233242"/>
                </a:cubicBezTo>
                <a:lnTo>
                  <a:pt x="37348" y="230364"/>
                </a:lnTo>
                <a:cubicBezTo>
                  <a:pt x="39522" y="226408"/>
                  <a:pt x="39522" y="222091"/>
                  <a:pt x="37348" y="219214"/>
                </a:cubicBezTo>
                <a:lnTo>
                  <a:pt x="30464" y="209501"/>
                </a:lnTo>
                <a:cubicBezTo>
                  <a:pt x="24667" y="201588"/>
                  <a:pt x="25754" y="189718"/>
                  <a:pt x="34087" y="181804"/>
                </a:cubicBezTo>
                <a:lnTo>
                  <a:pt x="42421" y="173531"/>
                </a:lnTo>
                <a:close/>
                <a:moveTo>
                  <a:pt x="183399" y="150280"/>
                </a:moveTo>
                <a:cubicBezTo>
                  <a:pt x="184834" y="171094"/>
                  <a:pt x="192729" y="189755"/>
                  <a:pt x="206725" y="204109"/>
                </a:cubicBezTo>
                <a:cubicBezTo>
                  <a:pt x="220362" y="190114"/>
                  <a:pt x="228974" y="171453"/>
                  <a:pt x="229692" y="150280"/>
                </a:cubicBezTo>
                <a:lnTo>
                  <a:pt x="183399" y="150280"/>
                </a:lnTo>
                <a:close/>
                <a:moveTo>
                  <a:pt x="149666" y="150280"/>
                </a:moveTo>
                <a:lnTo>
                  <a:pt x="149666" y="230665"/>
                </a:lnTo>
                <a:cubicBezTo>
                  <a:pt x="169045" y="229588"/>
                  <a:pt x="186629" y="222052"/>
                  <a:pt x="200265" y="210210"/>
                </a:cubicBezTo>
                <a:cubicBezTo>
                  <a:pt x="184834" y="194061"/>
                  <a:pt x="175863" y="172888"/>
                  <a:pt x="174786" y="150280"/>
                </a:cubicBezTo>
                <a:lnTo>
                  <a:pt x="149666" y="150280"/>
                </a:lnTo>
                <a:close/>
                <a:moveTo>
                  <a:pt x="115574" y="150280"/>
                </a:moveTo>
                <a:cubicBezTo>
                  <a:pt x="114857" y="172888"/>
                  <a:pt x="105885" y="194061"/>
                  <a:pt x="90454" y="210210"/>
                </a:cubicBezTo>
                <a:cubicBezTo>
                  <a:pt x="104450" y="222052"/>
                  <a:pt x="121316" y="229588"/>
                  <a:pt x="141054" y="230665"/>
                </a:cubicBezTo>
                <a:lnTo>
                  <a:pt x="141054" y="150280"/>
                </a:lnTo>
                <a:lnTo>
                  <a:pt x="115574" y="150280"/>
                </a:lnTo>
                <a:close/>
                <a:moveTo>
                  <a:pt x="61028" y="150280"/>
                </a:moveTo>
                <a:cubicBezTo>
                  <a:pt x="62104" y="171453"/>
                  <a:pt x="70717" y="190114"/>
                  <a:pt x="83995" y="204109"/>
                </a:cubicBezTo>
                <a:cubicBezTo>
                  <a:pt x="97990" y="189755"/>
                  <a:pt x="105885" y="171094"/>
                  <a:pt x="107321" y="150280"/>
                </a:cubicBezTo>
                <a:lnTo>
                  <a:pt x="61028" y="150280"/>
                </a:lnTo>
                <a:close/>
                <a:moveTo>
                  <a:pt x="206725" y="87839"/>
                </a:moveTo>
                <a:cubicBezTo>
                  <a:pt x="192729" y="102911"/>
                  <a:pt x="184834" y="121571"/>
                  <a:pt x="183399" y="141668"/>
                </a:cubicBezTo>
                <a:lnTo>
                  <a:pt x="229692" y="141668"/>
                </a:lnTo>
                <a:cubicBezTo>
                  <a:pt x="228974" y="120854"/>
                  <a:pt x="220362" y="101834"/>
                  <a:pt x="206725" y="87839"/>
                </a:cubicBezTo>
                <a:close/>
                <a:moveTo>
                  <a:pt x="83995" y="87839"/>
                </a:moveTo>
                <a:cubicBezTo>
                  <a:pt x="70717" y="101834"/>
                  <a:pt x="62104" y="120854"/>
                  <a:pt x="61028" y="141668"/>
                </a:cubicBezTo>
                <a:lnTo>
                  <a:pt x="107321" y="141668"/>
                </a:lnTo>
                <a:cubicBezTo>
                  <a:pt x="105885" y="121571"/>
                  <a:pt x="97990" y="102911"/>
                  <a:pt x="83995" y="87839"/>
                </a:cubicBezTo>
                <a:close/>
                <a:moveTo>
                  <a:pt x="149666" y="61642"/>
                </a:moveTo>
                <a:lnTo>
                  <a:pt x="149666" y="141668"/>
                </a:lnTo>
                <a:lnTo>
                  <a:pt x="174786" y="141668"/>
                </a:lnTo>
                <a:cubicBezTo>
                  <a:pt x="175863" y="119059"/>
                  <a:pt x="184834" y="98245"/>
                  <a:pt x="200265" y="82097"/>
                </a:cubicBezTo>
                <a:cubicBezTo>
                  <a:pt x="186629" y="69896"/>
                  <a:pt x="169045" y="62718"/>
                  <a:pt x="149666" y="61642"/>
                </a:cubicBezTo>
                <a:close/>
                <a:moveTo>
                  <a:pt x="141054" y="61642"/>
                </a:moveTo>
                <a:cubicBezTo>
                  <a:pt x="121316" y="62718"/>
                  <a:pt x="104450" y="69896"/>
                  <a:pt x="90454" y="82097"/>
                </a:cubicBezTo>
                <a:cubicBezTo>
                  <a:pt x="105885" y="98245"/>
                  <a:pt x="114857" y="119059"/>
                  <a:pt x="115574" y="141668"/>
                </a:cubicBezTo>
                <a:lnTo>
                  <a:pt x="141054" y="141668"/>
                </a:lnTo>
                <a:lnTo>
                  <a:pt x="141054" y="61642"/>
                </a:lnTo>
                <a:close/>
                <a:moveTo>
                  <a:pt x="145360" y="52670"/>
                </a:moveTo>
                <a:cubicBezTo>
                  <a:pt x="197036" y="52670"/>
                  <a:pt x="239022" y="94657"/>
                  <a:pt x="239022" y="146333"/>
                </a:cubicBezTo>
                <a:cubicBezTo>
                  <a:pt x="239022" y="197650"/>
                  <a:pt x="197036" y="239636"/>
                  <a:pt x="145360" y="239636"/>
                </a:cubicBezTo>
                <a:cubicBezTo>
                  <a:pt x="93684" y="239636"/>
                  <a:pt x="52056" y="197650"/>
                  <a:pt x="52056" y="146333"/>
                </a:cubicBezTo>
                <a:cubicBezTo>
                  <a:pt x="52056" y="94657"/>
                  <a:pt x="93684" y="52670"/>
                  <a:pt x="145360" y="52670"/>
                </a:cubicBezTo>
                <a:close/>
                <a:moveTo>
                  <a:pt x="235910" y="44660"/>
                </a:moveTo>
                <a:lnTo>
                  <a:pt x="233751" y="45742"/>
                </a:lnTo>
                <a:cubicBezTo>
                  <a:pt x="229071" y="47907"/>
                  <a:pt x="224752" y="48268"/>
                  <a:pt x="220072" y="47546"/>
                </a:cubicBezTo>
                <a:cubicBezTo>
                  <a:pt x="222952" y="59092"/>
                  <a:pt x="231951" y="67751"/>
                  <a:pt x="243469" y="70638"/>
                </a:cubicBezTo>
                <a:cubicBezTo>
                  <a:pt x="242030" y="66308"/>
                  <a:pt x="243110" y="61257"/>
                  <a:pt x="245269" y="56927"/>
                </a:cubicBezTo>
                <a:lnTo>
                  <a:pt x="246349" y="54763"/>
                </a:lnTo>
                <a:cubicBezTo>
                  <a:pt x="244189" y="53680"/>
                  <a:pt x="242030" y="52237"/>
                  <a:pt x="240590" y="50433"/>
                </a:cubicBezTo>
                <a:cubicBezTo>
                  <a:pt x="238430" y="48629"/>
                  <a:pt x="237350" y="46825"/>
                  <a:pt x="235910" y="44660"/>
                </a:cubicBezTo>
                <a:close/>
                <a:moveTo>
                  <a:pt x="54740" y="44398"/>
                </a:moveTo>
                <a:cubicBezTo>
                  <a:pt x="53290" y="46570"/>
                  <a:pt x="52204" y="48381"/>
                  <a:pt x="50029" y="50191"/>
                </a:cubicBezTo>
                <a:cubicBezTo>
                  <a:pt x="48580" y="52001"/>
                  <a:pt x="46406" y="53450"/>
                  <a:pt x="44232" y="54536"/>
                </a:cubicBezTo>
                <a:lnTo>
                  <a:pt x="45681" y="57071"/>
                </a:lnTo>
                <a:cubicBezTo>
                  <a:pt x="47493" y="61053"/>
                  <a:pt x="48580" y="66122"/>
                  <a:pt x="47131" y="70467"/>
                </a:cubicBezTo>
                <a:cubicBezTo>
                  <a:pt x="59087" y="67570"/>
                  <a:pt x="67783" y="58881"/>
                  <a:pt x="70681" y="47295"/>
                </a:cubicBezTo>
                <a:cubicBezTo>
                  <a:pt x="65971" y="48019"/>
                  <a:pt x="61624" y="47657"/>
                  <a:pt x="56914" y="45122"/>
                </a:cubicBezTo>
                <a:lnTo>
                  <a:pt x="54740" y="44398"/>
                </a:lnTo>
                <a:close/>
                <a:moveTo>
                  <a:pt x="263627" y="9302"/>
                </a:moveTo>
                <a:cubicBezTo>
                  <a:pt x="258948" y="9662"/>
                  <a:pt x="253188" y="11827"/>
                  <a:pt x="248149" y="16878"/>
                </a:cubicBezTo>
                <a:cubicBezTo>
                  <a:pt x="243829" y="21930"/>
                  <a:pt x="240950" y="26620"/>
                  <a:pt x="240950" y="32032"/>
                </a:cubicBezTo>
                <a:cubicBezTo>
                  <a:pt x="240950" y="36001"/>
                  <a:pt x="243110" y="40691"/>
                  <a:pt x="246709" y="44299"/>
                </a:cubicBezTo>
                <a:cubicBezTo>
                  <a:pt x="254628" y="52237"/>
                  <a:pt x="264707" y="51515"/>
                  <a:pt x="273346" y="42495"/>
                </a:cubicBezTo>
                <a:cubicBezTo>
                  <a:pt x="283425" y="33114"/>
                  <a:pt x="284145" y="22290"/>
                  <a:pt x="276226" y="14353"/>
                </a:cubicBezTo>
                <a:cubicBezTo>
                  <a:pt x="272626" y="11106"/>
                  <a:pt x="268666" y="9302"/>
                  <a:pt x="264707" y="9302"/>
                </a:cubicBezTo>
                <a:cubicBezTo>
                  <a:pt x="263987" y="9302"/>
                  <a:pt x="263987" y="9302"/>
                  <a:pt x="263627" y="9302"/>
                </a:cubicBezTo>
                <a:close/>
                <a:moveTo>
                  <a:pt x="26479" y="8916"/>
                </a:moveTo>
                <a:cubicBezTo>
                  <a:pt x="21769" y="8916"/>
                  <a:pt x="17783" y="10364"/>
                  <a:pt x="14160" y="13985"/>
                </a:cubicBezTo>
                <a:cubicBezTo>
                  <a:pt x="10899" y="17605"/>
                  <a:pt x="8726" y="21950"/>
                  <a:pt x="8726" y="26657"/>
                </a:cubicBezTo>
                <a:cubicBezTo>
                  <a:pt x="9088" y="31726"/>
                  <a:pt x="11986" y="37157"/>
                  <a:pt x="16334" y="42226"/>
                </a:cubicBezTo>
                <a:cubicBezTo>
                  <a:pt x="25754" y="51277"/>
                  <a:pt x="35899" y="52001"/>
                  <a:pt x="43870" y="44036"/>
                </a:cubicBezTo>
                <a:cubicBezTo>
                  <a:pt x="52204" y="35709"/>
                  <a:pt x="51478" y="25933"/>
                  <a:pt x="42058" y="16519"/>
                </a:cubicBezTo>
                <a:cubicBezTo>
                  <a:pt x="36986" y="11088"/>
                  <a:pt x="31551" y="8916"/>
                  <a:pt x="26479" y="8916"/>
                </a:cubicBezTo>
                <a:close/>
                <a:moveTo>
                  <a:pt x="263267" y="282"/>
                </a:moveTo>
                <a:cubicBezTo>
                  <a:pt x="270826" y="282"/>
                  <a:pt x="277305" y="3168"/>
                  <a:pt x="282345" y="8219"/>
                </a:cubicBezTo>
                <a:cubicBezTo>
                  <a:pt x="291704" y="17600"/>
                  <a:pt x="294583" y="34197"/>
                  <a:pt x="280185" y="48629"/>
                </a:cubicBezTo>
                <a:cubicBezTo>
                  <a:pt x="273346" y="55123"/>
                  <a:pt x="266147" y="58371"/>
                  <a:pt x="258948" y="58371"/>
                </a:cubicBezTo>
                <a:cubicBezTo>
                  <a:pt x="257148" y="58371"/>
                  <a:pt x="256068" y="58371"/>
                  <a:pt x="254268" y="58010"/>
                </a:cubicBezTo>
                <a:lnTo>
                  <a:pt x="253188" y="60896"/>
                </a:lnTo>
                <a:cubicBezTo>
                  <a:pt x="251029" y="65226"/>
                  <a:pt x="251029" y="69194"/>
                  <a:pt x="253188" y="72081"/>
                </a:cubicBezTo>
                <a:lnTo>
                  <a:pt x="260027" y="81822"/>
                </a:lnTo>
                <a:cubicBezTo>
                  <a:pt x="266147" y="90121"/>
                  <a:pt x="264707" y="101305"/>
                  <a:pt x="256788" y="109604"/>
                </a:cubicBezTo>
                <a:lnTo>
                  <a:pt x="248149" y="117902"/>
                </a:lnTo>
                <a:cubicBezTo>
                  <a:pt x="247429" y="118624"/>
                  <a:pt x="246349" y="118984"/>
                  <a:pt x="244909" y="118984"/>
                </a:cubicBezTo>
                <a:cubicBezTo>
                  <a:pt x="244189" y="118984"/>
                  <a:pt x="243110" y="118624"/>
                  <a:pt x="242030" y="117902"/>
                </a:cubicBezTo>
                <a:cubicBezTo>
                  <a:pt x="240230" y="116098"/>
                  <a:pt x="240230" y="113572"/>
                  <a:pt x="242030" y="111769"/>
                </a:cubicBezTo>
                <a:lnTo>
                  <a:pt x="250669" y="103109"/>
                </a:lnTo>
                <a:cubicBezTo>
                  <a:pt x="255348" y="98419"/>
                  <a:pt x="256428" y="91564"/>
                  <a:pt x="252828" y="87234"/>
                </a:cubicBezTo>
                <a:lnTo>
                  <a:pt x="248149" y="80740"/>
                </a:lnTo>
                <a:cubicBezTo>
                  <a:pt x="227991" y="79297"/>
                  <a:pt x="211433" y="63061"/>
                  <a:pt x="210353" y="42495"/>
                </a:cubicBezTo>
                <a:lnTo>
                  <a:pt x="203874" y="37805"/>
                </a:lnTo>
                <a:cubicBezTo>
                  <a:pt x="199555" y="34557"/>
                  <a:pt x="192356" y="35640"/>
                  <a:pt x="188036" y="40330"/>
                </a:cubicBezTo>
                <a:lnTo>
                  <a:pt x="179397" y="48629"/>
                </a:lnTo>
                <a:cubicBezTo>
                  <a:pt x="178677" y="49711"/>
                  <a:pt x="177238" y="50072"/>
                  <a:pt x="176158" y="50072"/>
                </a:cubicBezTo>
                <a:cubicBezTo>
                  <a:pt x="175438" y="50072"/>
                  <a:pt x="173998" y="49711"/>
                  <a:pt x="172918" y="48629"/>
                </a:cubicBezTo>
                <a:cubicBezTo>
                  <a:pt x="171118" y="47185"/>
                  <a:pt x="171118" y="44299"/>
                  <a:pt x="172918" y="42495"/>
                </a:cubicBezTo>
                <a:lnTo>
                  <a:pt x="181917" y="34197"/>
                </a:lnTo>
                <a:cubicBezTo>
                  <a:pt x="189116" y="26259"/>
                  <a:pt x="200995" y="24816"/>
                  <a:pt x="209274" y="30228"/>
                </a:cubicBezTo>
                <a:lnTo>
                  <a:pt x="218992" y="37805"/>
                </a:lnTo>
                <a:cubicBezTo>
                  <a:pt x="221872" y="39609"/>
                  <a:pt x="225832" y="39609"/>
                  <a:pt x="229791" y="37805"/>
                </a:cubicBezTo>
                <a:lnTo>
                  <a:pt x="232311" y="36361"/>
                </a:lnTo>
                <a:cubicBezTo>
                  <a:pt x="232311" y="34918"/>
                  <a:pt x="231951" y="33114"/>
                  <a:pt x="231951" y="32032"/>
                </a:cubicBezTo>
                <a:cubicBezTo>
                  <a:pt x="231951" y="24094"/>
                  <a:pt x="235550" y="17239"/>
                  <a:pt x="242030" y="10745"/>
                </a:cubicBezTo>
                <a:cubicBezTo>
                  <a:pt x="248509" y="4251"/>
                  <a:pt x="256068" y="643"/>
                  <a:pt x="263267" y="282"/>
                </a:cubicBezTo>
                <a:close/>
                <a:moveTo>
                  <a:pt x="26253" y="0"/>
                </a:moveTo>
                <a:cubicBezTo>
                  <a:pt x="33363" y="-45"/>
                  <a:pt x="41153" y="2942"/>
                  <a:pt x="48580" y="10364"/>
                </a:cubicBezTo>
                <a:cubicBezTo>
                  <a:pt x="56551" y="18692"/>
                  <a:pt x="59450" y="27743"/>
                  <a:pt x="58001" y="36071"/>
                </a:cubicBezTo>
                <a:lnTo>
                  <a:pt x="60899" y="37519"/>
                </a:lnTo>
                <a:cubicBezTo>
                  <a:pt x="64884" y="39329"/>
                  <a:pt x="68870" y="39329"/>
                  <a:pt x="71768" y="37519"/>
                </a:cubicBezTo>
                <a:lnTo>
                  <a:pt x="82275" y="29916"/>
                </a:lnTo>
                <a:cubicBezTo>
                  <a:pt x="89884" y="24485"/>
                  <a:pt x="101840" y="25933"/>
                  <a:pt x="109449" y="33898"/>
                </a:cubicBezTo>
                <a:lnTo>
                  <a:pt x="117782" y="42226"/>
                </a:lnTo>
                <a:cubicBezTo>
                  <a:pt x="119956" y="44036"/>
                  <a:pt x="119956" y="46932"/>
                  <a:pt x="117782" y="48381"/>
                </a:cubicBezTo>
                <a:cubicBezTo>
                  <a:pt x="117057" y="49467"/>
                  <a:pt x="115970" y="49829"/>
                  <a:pt x="114884" y="49829"/>
                </a:cubicBezTo>
                <a:cubicBezTo>
                  <a:pt x="113797" y="49829"/>
                  <a:pt x="112710" y="49467"/>
                  <a:pt x="111623" y="48381"/>
                </a:cubicBezTo>
                <a:lnTo>
                  <a:pt x="103290" y="40053"/>
                </a:lnTo>
                <a:cubicBezTo>
                  <a:pt x="98580" y="35347"/>
                  <a:pt x="91696" y="34260"/>
                  <a:pt x="86986" y="37519"/>
                </a:cubicBezTo>
                <a:lnTo>
                  <a:pt x="80464" y="42226"/>
                </a:lnTo>
                <a:cubicBezTo>
                  <a:pt x="79377" y="62864"/>
                  <a:pt x="62711" y="79156"/>
                  <a:pt x="42058" y="80605"/>
                </a:cubicBezTo>
                <a:lnTo>
                  <a:pt x="37348" y="87122"/>
                </a:lnTo>
                <a:cubicBezTo>
                  <a:pt x="34087" y="91467"/>
                  <a:pt x="35537" y="98346"/>
                  <a:pt x="40247" y="103052"/>
                </a:cubicBezTo>
                <a:lnTo>
                  <a:pt x="48580" y="111742"/>
                </a:lnTo>
                <a:cubicBezTo>
                  <a:pt x="50029" y="113552"/>
                  <a:pt x="50029" y="116087"/>
                  <a:pt x="48580" y="117897"/>
                </a:cubicBezTo>
                <a:cubicBezTo>
                  <a:pt x="47493" y="118621"/>
                  <a:pt x="46768" y="118983"/>
                  <a:pt x="45681" y="118983"/>
                </a:cubicBezTo>
                <a:cubicBezTo>
                  <a:pt x="44232" y="118983"/>
                  <a:pt x="43145" y="118621"/>
                  <a:pt x="42421" y="117897"/>
                </a:cubicBezTo>
                <a:lnTo>
                  <a:pt x="34087" y="109570"/>
                </a:lnTo>
                <a:cubicBezTo>
                  <a:pt x="25754" y="101242"/>
                  <a:pt x="24667" y="90018"/>
                  <a:pt x="30464" y="81691"/>
                </a:cubicBezTo>
                <a:lnTo>
                  <a:pt x="37348" y="71915"/>
                </a:lnTo>
                <a:cubicBezTo>
                  <a:pt x="39522" y="69019"/>
                  <a:pt x="39522" y="65036"/>
                  <a:pt x="37348" y="60691"/>
                </a:cubicBezTo>
                <a:lnTo>
                  <a:pt x="36261" y="57795"/>
                </a:lnTo>
                <a:cubicBezTo>
                  <a:pt x="34450" y="58157"/>
                  <a:pt x="33363" y="58157"/>
                  <a:pt x="31551" y="58157"/>
                </a:cubicBezTo>
                <a:cubicBezTo>
                  <a:pt x="24667" y="58157"/>
                  <a:pt x="17059" y="54898"/>
                  <a:pt x="10175" y="48381"/>
                </a:cubicBezTo>
                <a:cubicBezTo>
                  <a:pt x="3653" y="41864"/>
                  <a:pt x="30" y="34622"/>
                  <a:pt x="30" y="27019"/>
                </a:cubicBezTo>
                <a:cubicBezTo>
                  <a:pt x="-332" y="19778"/>
                  <a:pt x="2566" y="13261"/>
                  <a:pt x="8001" y="7830"/>
                </a:cubicBezTo>
                <a:cubicBezTo>
                  <a:pt x="12711" y="3123"/>
                  <a:pt x="19142" y="46"/>
                  <a:pt x="262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47" name="Freeform 1053">
            <a:extLst>
              <a:ext uri="{FF2B5EF4-FFF2-40B4-BE49-F238E27FC236}">
                <a16:creationId xmlns:a16="http://schemas.microsoft.com/office/drawing/2014/main" id="{1F345425-9484-BD48-B68D-6B106FF7F2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1266477" y="2953426"/>
            <a:ext cx="273495" cy="274320"/>
          </a:xfrm>
          <a:custGeom>
            <a:avLst/>
            <a:gdLst>
              <a:gd name="T0" fmla="*/ 50512908 w 290150"/>
              <a:gd name="T1" fmla="*/ 112216769 h 290153"/>
              <a:gd name="T2" fmla="*/ 71643929 w 290150"/>
              <a:gd name="T3" fmla="*/ 112216769 h 290153"/>
              <a:gd name="T4" fmla="*/ 72851536 w 290150"/>
              <a:gd name="T5" fmla="*/ 104874323 h 290153"/>
              <a:gd name="T6" fmla="*/ 73303909 w 290150"/>
              <a:gd name="T7" fmla="*/ 125807186 h 290153"/>
              <a:gd name="T8" fmla="*/ 47041501 w 290150"/>
              <a:gd name="T9" fmla="*/ 112216769 h 290153"/>
              <a:gd name="T10" fmla="*/ 60928191 w 290150"/>
              <a:gd name="T11" fmla="*/ 92618361 h 290153"/>
              <a:gd name="T12" fmla="*/ 65299099 w 290150"/>
              <a:gd name="T13" fmla="*/ 96900809 h 290153"/>
              <a:gd name="T14" fmla="*/ 69067784 w 290150"/>
              <a:gd name="T15" fmla="*/ 96900809 h 290153"/>
              <a:gd name="T16" fmla="*/ 60928191 w 290150"/>
              <a:gd name="T17" fmla="*/ 88794158 h 290153"/>
              <a:gd name="T18" fmla="*/ 97925242 w 290150"/>
              <a:gd name="T19" fmla="*/ 95540301 h 290153"/>
              <a:gd name="T20" fmla="*/ 119137542 w 290150"/>
              <a:gd name="T21" fmla="*/ 95540301 h 290153"/>
              <a:gd name="T22" fmla="*/ 120521184 w 290150"/>
              <a:gd name="T23" fmla="*/ 88354753 h 290153"/>
              <a:gd name="T24" fmla="*/ 120982084 w 290150"/>
              <a:gd name="T25" fmla="*/ 109287812 h 290153"/>
              <a:gd name="T26" fmla="*/ 94083017 w 290150"/>
              <a:gd name="T27" fmla="*/ 95540301 h 290153"/>
              <a:gd name="T28" fmla="*/ 5225161 w 290150"/>
              <a:gd name="T29" fmla="*/ 88198331 h 290153"/>
              <a:gd name="T30" fmla="*/ 3841671 w 290150"/>
              <a:gd name="T31" fmla="*/ 105538387 h 290153"/>
              <a:gd name="T32" fmla="*/ 23210418 w 290150"/>
              <a:gd name="T33" fmla="*/ 90854292 h 290153"/>
              <a:gd name="T34" fmla="*/ 28743105 w 290150"/>
              <a:gd name="T35" fmla="*/ 95540301 h 290153"/>
              <a:gd name="T36" fmla="*/ 1843151 w 290150"/>
              <a:gd name="T37" fmla="*/ 109287812 h 290153"/>
              <a:gd name="T38" fmla="*/ 2613370 w 290150"/>
              <a:gd name="T39" fmla="*/ 88354753 h 290153"/>
              <a:gd name="T40" fmla="*/ 103749164 w 290150"/>
              <a:gd name="T41" fmla="*/ 80534003 h 290153"/>
              <a:gd name="T42" fmla="*/ 108120542 w 290150"/>
              <a:gd name="T43" fmla="*/ 76170591 h 290153"/>
              <a:gd name="T44" fmla="*/ 14113170 w 290150"/>
              <a:gd name="T45" fmla="*/ 84897974 h 290153"/>
              <a:gd name="T46" fmla="*/ 108120542 w 290150"/>
              <a:gd name="T47" fmla="*/ 72274450 h 290153"/>
              <a:gd name="T48" fmla="*/ 100131720 w 290150"/>
              <a:gd name="T49" fmla="*/ 80534003 h 290153"/>
              <a:gd name="T50" fmla="*/ 22026811 w 290150"/>
              <a:gd name="T51" fmla="*/ 80534003 h 290153"/>
              <a:gd name="T52" fmla="*/ 14113170 w 290150"/>
              <a:gd name="T53" fmla="*/ 72274450 h 290153"/>
              <a:gd name="T54" fmla="*/ 63008703 w 290150"/>
              <a:gd name="T55" fmla="*/ 80412125 h 290153"/>
              <a:gd name="T56" fmla="*/ 59137589 w 290150"/>
              <a:gd name="T57" fmla="*/ 62603942 h 290153"/>
              <a:gd name="T58" fmla="*/ 80256690 w 290150"/>
              <a:gd name="T59" fmla="*/ 57099948 h 290153"/>
              <a:gd name="T60" fmla="*/ 93931211 w 290150"/>
              <a:gd name="T61" fmla="*/ 80409045 h 290153"/>
              <a:gd name="T62" fmla="*/ 76610144 w 290150"/>
              <a:gd name="T63" fmla="*/ 80409045 h 290153"/>
              <a:gd name="T64" fmla="*/ 43722759 w 290150"/>
              <a:gd name="T65" fmla="*/ 55066252 h 290153"/>
              <a:gd name="T66" fmla="*/ 43722759 w 290150"/>
              <a:gd name="T67" fmla="*/ 82442127 h 290153"/>
              <a:gd name="T68" fmla="*/ 30048198 w 290150"/>
              <a:gd name="T69" fmla="*/ 78531644 h 290153"/>
              <a:gd name="T70" fmla="*/ 43722759 w 290150"/>
              <a:gd name="T71" fmla="*/ 55066252 h 290153"/>
              <a:gd name="T72" fmla="*/ 63252607 w 290150"/>
              <a:gd name="T73" fmla="*/ 25159684 h 290153"/>
              <a:gd name="T74" fmla="*/ 72601980 w 290150"/>
              <a:gd name="T75" fmla="*/ 29060761 h 290153"/>
              <a:gd name="T76" fmla="*/ 61566426 w 290150"/>
              <a:gd name="T77" fmla="*/ 40455101 h 290153"/>
              <a:gd name="T78" fmla="*/ 50225094 w 290150"/>
              <a:gd name="T79" fmla="*/ 29060761 h 290153"/>
              <a:gd name="T80" fmla="*/ 59574112 w 290150"/>
              <a:gd name="T81" fmla="*/ 25159684 h 290153"/>
              <a:gd name="T82" fmla="*/ 61230865 w 290150"/>
              <a:gd name="T83" fmla="*/ 3765819 h 290153"/>
              <a:gd name="T84" fmla="*/ 84052482 w 290150"/>
              <a:gd name="T85" fmla="*/ 27296629 h 290153"/>
              <a:gd name="T86" fmla="*/ 87881874 w 290150"/>
              <a:gd name="T87" fmla="*/ 27296629 h 290153"/>
              <a:gd name="T88" fmla="*/ 61230865 w 290150"/>
              <a:gd name="T89" fmla="*/ 0 h 29015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90150" h="290153">
                <a:moveTo>
                  <a:pt x="122891" y="241515"/>
                </a:moveTo>
                <a:cubicBezTo>
                  <a:pt x="124674" y="242596"/>
                  <a:pt x="125030" y="245478"/>
                  <a:pt x="123604" y="247639"/>
                </a:cubicBezTo>
                <a:cubicBezTo>
                  <a:pt x="121108" y="250882"/>
                  <a:pt x="119325" y="254485"/>
                  <a:pt x="119325" y="258808"/>
                </a:cubicBezTo>
                <a:lnTo>
                  <a:pt x="119325" y="281506"/>
                </a:lnTo>
                <a:lnTo>
                  <a:pt x="169243" y="281506"/>
                </a:lnTo>
                <a:lnTo>
                  <a:pt x="169243" y="258808"/>
                </a:lnTo>
                <a:cubicBezTo>
                  <a:pt x="169243" y="254485"/>
                  <a:pt x="167460" y="250882"/>
                  <a:pt x="164964" y="247639"/>
                </a:cubicBezTo>
                <a:cubicBezTo>
                  <a:pt x="163538" y="245478"/>
                  <a:pt x="163894" y="242596"/>
                  <a:pt x="166034" y="241515"/>
                </a:cubicBezTo>
                <a:cubicBezTo>
                  <a:pt x="167460" y="239713"/>
                  <a:pt x="170312" y="239713"/>
                  <a:pt x="172095" y="241875"/>
                </a:cubicBezTo>
                <a:cubicBezTo>
                  <a:pt x="175660" y="246919"/>
                  <a:pt x="177443" y="252683"/>
                  <a:pt x="177443" y="258808"/>
                </a:cubicBezTo>
                <a:lnTo>
                  <a:pt x="177443" y="285469"/>
                </a:lnTo>
                <a:cubicBezTo>
                  <a:pt x="177443" y="288352"/>
                  <a:pt x="175660" y="290153"/>
                  <a:pt x="173165" y="290153"/>
                </a:cubicBezTo>
                <a:lnTo>
                  <a:pt x="115047" y="290153"/>
                </a:lnTo>
                <a:cubicBezTo>
                  <a:pt x="112908" y="290153"/>
                  <a:pt x="111125" y="288352"/>
                  <a:pt x="111125" y="285469"/>
                </a:cubicBezTo>
                <a:lnTo>
                  <a:pt x="111125" y="258808"/>
                </a:lnTo>
                <a:cubicBezTo>
                  <a:pt x="111125" y="252683"/>
                  <a:pt x="112908" y="246919"/>
                  <a:pt x="116830" y="241875"/>
                </a:cubicBezTo>
                <a:cubicBezTo>
                  <a:pt x="118256" y="239713"/>
                  <a:pt x="121108" y="239713"/>
                  <a:pt x="122891" y="241515"/>
                </a:cubicBezTo>
                <a:close/>
                <a:moveTo>
                  <a:pt x="143929" y="213608"/>
                </a:moveTo>
                <a:cubicBezTo>
                  <a:pt x="138944" y="213608"/>
                  <a:pt x="134315" y="218194"/>
                  <a:pt x="134315" y="223485"/>
                </a:cubicBezTo>
                <a:cubicBezTo>
                  <a:pt x="134315" y="229483"/>
                  <a:pt x="138944" y="234069"/>
                  <a:pt x="143929" y="234069"/>
                </a:cubicBezTo>
                <a:cubicBezTo>
                  <a:pt x="149626" y="234069"/>
                  <a:pt x="154255" y="229483"/>
                  <a:pt x="154255" y="223485"/>
                </a:cubicBezTo>
                <a:cubicBezTo>
                  <a:pt x="154255" y="218194"/>
                  <a:pt x="149626" y="213608"/>
                  <a:pt x="143929" y="213608"/>
                </a:cubicBezTo>
                <a:close/>
                <a:moveTo>
                  <a:pt x="143929" y="204788"/>
                </a:moveTo>
                <a:cubicBezTo>
                  <a:pt x="154611" y="204788"/>
                  <a:pt x="163157" y="213608"/>
                  <a:pt x="163157" y="223485"/>
                </a:cubicBezTo>
                <a:cubicBezTo>
                  <a:pt x="163157" y="234069"/>
                  <a:pt x="154611" y="242535"/>
                  <a:pt x="143929" y="242535"/>
                </a:cubicBezTo>
                <a:cubicBezTo>
                  <a:pt x="133959" y="242535"/>
                  <a:pt x="125413" y="234069"/>
                  <a:pt x="125413" y="223485"/>
                </a:cubicBezTo>
                <a:cubicBezTo>
                  <a:pt x="125413" y="213608"/>
                  <a:pt x="133959" y="204788"/>
                  <a:pt x="143929" y="204788"/>
                </a:cubicBezTo>
                <a:close/>
                <a:moveTo>
                  <a:pt x="234596" y="203415"/>
                </a:moveTo>
                <a:cubicBezTo>
                  <a:pt x="236411" y="204856"/>
                  <a:pt x="236411" y="207378"/>
                  <a:pt x="235322" y="209539"/>
                </a:cubicBezTo>
                <a:cubicBezTo>
                  <a:pt x="232417" y="212782"/>
                  <a:pt x="231328" y="216385"/>
                  <a:pt x="231328" y="220348"/>
                </a:cubicBezTo>
                <a:lnTo>
                  <a:pt x="231328" y="243406"/>
                </a:lnTo>
                <a:lnTo>
                  <a:pt x="281436" y="243406"/>
                </a:lnTo>
                <a:lnTo>
                  <a:pt x="281436" y="220348"/>
                </a:lnTo>
                <a:cubicBezTo>
                  <a:pt x="281436" y="216385"/>
                  <a:pt x="279983" y="212782"/>
                  <a:pt x="277079" y="209539"/>
                </a:cubicBezTo>
                <a:cubicBezTo>
                  <a:pt x="275989" y="207378"/>
                  <a:pt x="276352" y="204856"/>
                  <a:pt x="278168" y="203415"/>
                </a:cubicBezTo>
                <a:cubicBezTo>
                  <a:pt x="279983" y="201613"/>
                  <a:pt x="282525" y="201974"/>
                  <a:pt x="284704" y="203775"/>
                </a:cubicBezTo>
                <a:cubicBezTo>
                  <a:pt x="288335" y="208459"/>
                  <a:pt x="290150" y="214223"/>
                  <a:pt x="290150" y="220348"/>
                </a:cubicBezTo>
                <a:lnTo>
                  <a:pt x="290150" y="247730"/>
                </a:lnTo>
                <a:cubicBezTo>
                  <a:pt x="290150" y="250252"/>
                  <a:pt x="288335" y="252053"/>
                  <a:pt x="285793" y="252053"/>
                </a:cubicBezTo>
                <a:lnTo>
                  <a:pt x="226607" y="252053"/>
                </a:lnTo>
                <a:cubicBezTo>
                  <a:pt x="224066" y="252053"/>
                  <a:pt x="222250" y="250252"/>
                  <a:pt x="222250" y="247730"/>
                </a:cubicBezTo>
                <a:lnTo>
                  <a:pt x="222250" y="220348"/>
                </a:lnTo>
                <a:cubicBezTo>
                  <a:pt x="222250" y="214223"/>
                  <a:pt x="224066" y="208459"/>
                  <a:pt x="228423" y="203775"/>
                </a:cubicBezTo>
                <a:cubicBezTo>
                  <a:pt x="229875" y="201974"/>
                  <a:pt x="232417" y="201613"/>
                  <a:pt x="234596" y="203415"/>
                </a:cubicBezTo>
                <a:close/>
                <a:moveTo>
                  <a:pt x="12345" y="203415"/>
                </a:moveTo>
                <a:cubicBezTo>
                  <a:pt x="13798" y="204856"/>
                  <a:pt x="14161" y="207378"/>
                  <a:pt x="12708" y="209539"/>
                </a:cubicBezTo>
                <a:cubicBezTo>
                  <a:pt x="10167" y="212782"/>
                  <a:pt x="9077" y="216385"/>
                  <a:pt x="9077" y="220348"/>
                </a:cubicBezTo>
                <a:lnTo>
                  <a:pt x="9077" y="243406"/>
                </a:lnTo>
                <a:lnTo>
                  <a:pt x="59185" y="243406"/>
                </a:lnTo>
                <a:lnTo>
                  <a:pt x="59185" y="220348"/>
                </a:lnTo>
                <a:cubicBezTo>
                  <a:pt x="59185" y="216385"/>
                  <a:pt x="57733" y="212782"/>
                  <a:pt x="54828" y="209539"/>
                </a:cubicBezTo>
                <a:cubicBezTo>
                  <a:pt x="53739" y="207378"/>
                  <a:pt x="53739" y="204856"/>
                  <a:pt x="55917" y="203415"/>
                </a:cubicBezTo>
                <a:cubicBezTo>
                  <a:pt x="57733" y="201613"/>
                  <a:pt x="60275" y="201974"/>
                  <a:pt x="62090" y="203775"/>
                </a:cubicBezTo>
                <a:cubicBezTo>
                  <a:pt x="66084" y="208459"/>
                  <a:pt x="67900" y="214223"/>
                  <a:pt x="67900" y="220348"/>
                </a:cubicBezTo>
                <a:lnTo>
                  <a:pt x="67900" y="247730"/>
                </a:lnTo>
                <a:cubicBezTo>
                  <a:pt x="67900" y="250252"/>
                  <a:pt x="66084" y="252053"/>
                  <a:pt x="63542" y="252053"/>
                </a:cubicBezTo>
                <a:lnTo>
                  <a:pt x="4357" y="252053"/>
                </a:lnTo>
                <a:cubicBezTo>
                  <a:pt x="1815" y="252053"/>
                  <a:pt x="0" y="250252"/>
                  <a:pt x="0" y="247730"/>
                </a:cubicBezTo>
                <a:lnTo>
                  <a:pt x="0" y="220348"/>
                </a:lnTo>
                <a:cubicBezTo>
                  <a:pt x="0" y="214223"/>
                  <a:pt x="2178" y="208459"/>
                  <a:pt x="6172" y="203775"/>
                </a:cubicBezTo>
                <a:cubicBezTo>
                  <a:pt x="7625" y="201974"/>
                  <a:pt x="10167" y="201613"/>
                  <a:pt x="12345" y="203415"/>
                </a:cubicBezTo>
                <a:close/>
                <a:moveTo>
                  <a:pt x="255410" y="175674"/>
                </a:moveTo>
                <a:cubicBezTo>
                  <a:pt x="249713" y="175674"/>
                  <a:pt x="245084" y="179987"/>
                  <a:pt x="245084" y="185738"/>
                </a:cubicBezTo>
                <a:cubicBezTo>
                  <a:pt x="245084" y="191130"/>
                  <a:pt x="249713" y="195802"/>
                  <a:pt x="255410" y="195802"/>
                </a:cubicBezTo>
                <a:cubicBezTo>
                  <a:pt x="260751" y="195802"/>
                  <a:pt x="265380" y="191130"/>
                  <a:pt x="265380" y="185738"/>
                </a:cubicBezTo>
                <a:cubicBezTo>
                  <a:pt x="265380" y="179987"/>
                  <a:pt x="260751" y="175674"/>
                  <a:pt x="255410" y="175674"/>
                </a:cubicBezTo>
                <a:close/>
                <a:moveTo>
                  <a:pt x="33338" y="175674"/>
                </a:moveTo>
                <a:cubicBezTo>
                  <a:pt x="27693" y="175674"/>
                  <a:pt x="23107" y="179987"/>
                  <a:pt x="23107" y="185738"/>
                </a:cubicBezTo>
                <a:cubicBezTo>
                  <a:pt x="23107" y="191130"/>
                  <a:pt x="27693" y="195802"/>
                  <a:pt x="33338" y="195802"/>
                </a:cubicBezTo>
                <a:cubicBezTo>
                  <a:pt x="38629" y="195802"/>
                  <a:pt x="43216" y="191130"/>
                  <a:pt x="43216" y="185738"/>
                </a:cubicBezTo>
                <a:cubicBezTo>
                  <a:pt x="43216" y="179987"/>
                  <a:pt x="38629" y="175674"/>
                  <a:pt x="33338" y="175674"/>
                </a:cubicBezTo>
                <a:close/>
                <a:moveTo>
                  <a:pt x="255410" y="166688"/>
                </a:moveTo>
                <a:cubicBezTo>
                  <a:pt x="265736" y="166688"/>
                  <a:pt x="274282" y="175315"/>
                  <a:pt x="274282" y="185738"/>
                </a:cubicBezTo>
                <a:cubicBezTo>
                  <a:pt x="274282" y="196521"/>
                  <a:pt x="265736" y="204429"/>
                  <a:pt x="255410" y="204429"/>
                </a:cubicBezTo>
                <a:cubicBezTo>
                  <a:pt x="244728" y="204429"/>
                  <a:pt x="236538" y="196521"/>
                  <a:pt x="236538" y="185738"/>
                </a:cubicBezTo>
                <a:cubicBezTo>
                  <a:pt x="236538" y="175315"/>
                  <a:pt x="244728" y="166688"/>
                  <a:pt x="255410" y="166688"/>
                </a:cubicBezTo>
                <a:close/>
                <a:moveTo>
                  <a:pt x="33338" y="166688"/>
                </a:moveTo>
                <a:cubicBezTo>
                  <a:pt x="43568" y="166688"/>
                  <a:pt x="52035" y="175315"/>
                  <a:pt x="52035" y="185738"/>
                </a:cubicBezTo>
                <a:cubicBezTo>
                  <a:pt x="52035" y="196521"/>
                  <a:pt x="43568" y="204429"/>
                  <a:pt x="33338" y="204429"/>
                </a:cubicBezTo>
                <a:cubicBezTo>
                  <a:pt x="22754" y="204429"/>
                  <a:pt x="14288" y="196521"/>
                  <a:pt x="14288" y="185738"/>
                </a:cubicBezTo>
                <a:cubicBezTo>
                  <a:pt x="14288" y="175315"/>
                  <a:pt x="22754" y="166688"/>
                  <a:pt x="33338" y="166688"/>
                </a:cubicBezTo>
                <a:close/>
                <a:moveTo>
                  <a:pt x="143891" y="139700"/>
                </a:moveTo>
                <a:cubicBezTo>
                  <a:pt x="146939" y="139700"/>
                  <a:pt x="148844" y="141862"/>
                  <a:pt x="148844" y="144384"/>
                </a:cubicBezTo>
                <a:lnTo>
                  <a:pt x="148844" y="185456"/>
                </a:lnTo>
                <a:cubicBezTo>
                  <a:pt x="148844" y="187978"/>
                  <a:pt x="146939" y="190140"/>
                  <a:pt x="143891" y="190140"/>
                </a:cubicBezTo>
                <a:cubicBezTo>
                  <a:pt x="141605" y="190140"/>
                  <a:pt x="139700" y="187978"/>
                  <a:pt x="139700" y="185456"/>
                </a:cubicBezTo>
                <a:lnTo>
                  <a:pt x="139700" y="144384"/>
                </a:lnTo>
                <a:cubicBezTo>
                  <a:pt x="139700" y="141862"/>
                  <a:pt x="141605" y="139700"/>
                  <a:pt x="143891" y="139700"/>
                </a:cubicBezTo>
                <a:close/>
                <a:moveTo>
                  <a:pt x="185282" y="127000"/>
                </a:moveTo>
                <a:cubicBezTo>
                  <a:pt x="188154" y="127000"/>
                  <a:pt x="189589" y="128804"/>
                  <a:pt x="189589" y="131691"/>
                </a:cubicBezTo>
                <a:lnTo>
                  <a:pt x="189589" y="181120"/>
                </a:lnTo>
                <a:lnTo>
                  <a:pt x="217225" y="181120"/>
                </a:lnTo>
                <a:cubicBezTo>
                  <a:pt x="219738" y="181120"/>
                  <a:pt x="221891" y="182924"/>
                  <a:pt x="221891" y="185449"/>
                </a:cubicBezTo>
                <a:cubicBezTo>
                  <a:pt x="221891" y="187975"/>
                  <a:pt x="219738" y="190139"/>
                  <a:pt x="217225" y="190139"/>
                </a:cubicBezTo>
                <a:lnTo>
                  <a:pt x="185282" y="190139"/>
                </a:lnTo>
                <a:cubicBezTo>
                  <a:pt x="182770" y="190139"/>
                  <a:pt x="180975" y="187975"/>
                  <a:pt x="180975" y="185449"/>
                </a:cubicBezTo>
                <a:lnTo>
                  <a:pt x="180975" y="131691"/>
                </a:lnTo>
                <a:cubicBezTo>
                  <a:pt x="180975" y="128804"/>
                  <a:pt x="182770" y="127000"/>
                  <a:pt x="185282" y="127000"/>
                </a:cubicBezTo>
                <a:close/>
                <a:moveTo>
                  <a:pt x="103284" y="127000"/>
                </a:moveTo>
                <a:cubicBezTo>
                  <a:pt x="105796" y="127000"/>
                  <a:pt x="107591" y="128804"/>
                  <a:pt x="107591" y="131691"/>
                </a:cubicBezTo>
                <a:lnTo>
                  <a:pt x="107591" y="185449"/>
                </a:lnTo>
                <a:cubicBezTo>
                  <a:pt x="107591" y="187975"/>
                  <a:pt x="105796" y="190139"/>
                  <a:pt x="103284" y="190139"/>
                </a:cubicBezTo>
                <a:lnTo>
                  <a:pt x="70982" y="190139"/>
                </a:lnTo>
                <a:cubicBezTo>
                  <a:pt x="68828" y="190139"/>
                  <a:pt x="66675" y="187975"/>
                  <a:pt x="66675" y="185449"/>
                </a:cubicBezTo>
                <a:cubicBezTo>
                  <a:pt x="66675" y="182924"/>
                  <a:pt x="68828" y="181120"/>
                  <a:pt x="70982" y="181120"/>
                </a:cubicBezTo>
                <a:lnTo>
                  <a:pt x="98977" y="181120"/>
                </a:lnTo>
                <a:lnTo>
                  <a:pt x="98977" y="131691"/>
                </a:lnTo>
                <a:cubicBezTo>
                  <a:pt x="98977" y="128804"/>
                  <a:pt x="101130" y="127000"/>
                  <a:pt x="103284" y="127000"/>
                </a:cubicBezTo>
                <a:close/>
                <a:moveTo>
                  <a:pt x="145437" y="31750"/>
                </a:moveTo>
                <a:cubicBezTo>
                  <a:pt x="147610" y="31750"/>
                  <a:pt x="149420" y="33550"/>
                  <a:pt x="149420" y="36429"/>
                </a:cubicBezTo>
                <a:lnTo>
                  <a:pt x="149420" y="58027"/>
                </a:lnTo>
                <a:lnTo>
                  <a:pt x="171506" y="58027"/>
                </a:lnTo>
                <a:cubicBezTo>
                  <a:pt x="174040" y="58027"/>
                  <a:pt x="175851" y="60546"/>
                  <a:pt x="175851" y="62346"/>
                </a:cubicBezTo>
                <a:cubicBezTo>
                  <a:pt x="175851" y="65226"/>
                  <a:pt x="174040" y="67026"/>
                  <a:pt x="171506" y="67026"/>
                </a:cubicBezTo>
                <a:lnTo>
                  <a:pt x="149420" y="67026"/>
                </a:lnTo>
                <a:lnTo>
                  <a:pt x="149420" y="88983"/>
                </a:lnTo>
                <a:cubicBezTo>
                  <a:pt x="149420" y="91503"/>
                  <a:pt x="147610" y="93303"/>
                  <a:pt x="145437" y="93303"/>
                </a:cubicBezTo>
                <a:cubicBezTo>
                  <a:pt x="142541" y="93303"/>
                  <a:pt x="140730" y="91503"/>
                  <a:pt x="140730" y="88983"/>
                </a:cubicBezTo>
                <a:lnTo>
                  <a:pt x="140730" y="67026"/>
                </a:lnTo>
                <a:lnTo>
                  <a:pt x="118645" y="67026"/>
                </a:lnTo>
                <a:cubicBezTo>
                  <a:pt x="116110" y="67026"/>
                  <a:pt x="114300" y="65226"/>
                  <a:pt x="114300" y="62346"/>
                </a:cubicBezTo>
                <a:cubicBezTo>
                  <a:pt x="114300" y="60546"/>
                  <a:pt x="116110" y="58027"/>
                  <a:pt x="118645" y="58027"/>
                </a:cubicBezTo>
                <a:lnTo>
                  <a:pt x="140730" y="58027"/>
                </a:lnTo>
                <a:lnTo>
                  <a:pt x="140730" y="36429"/>
                </a:lnTo>
                <a:cubicBezTo>
                  <a:pt x="140730" y="33550"/>
                  <a:pt x="142541" y="31750"/>
                  <a:pt x="145437" y="31750"/>
                </a:cubicBezTo>
                <a:close/>
                <a:moveTo>
                  <a:pt x="144644" y="8684"/>
                </a:moveTo>
                <a:cubicBezTo>
                  <a:pt x="114251" y="8684"/>
                  <a:pt x="89647" y="33288"/>
                  <a:pt x="89647" y="62957"/>
                </a:cubicBezTo>
                <a:cubicBezTo>
                  <a:pt x="89647" y="93350"/>
                  <a:pt x="114251" y="117954"/>
                  <a:pt x="144644" y="117954"/>
                </a:cubicBezTo>
                <a:cubicBezTo>
                  <a:pt x="174313" y="117954"/>
                  <a:pt x="198556" y="93350"/>
                  <a:pt x="198556" y="62957"/>
                </a:cubicBezTo>
                <a:cubicBezTo>
                  <a:pt x="198556" y="33288"/>
                  <a:pt x="174313" y="8684"/>
                  <a:pt x="144644" y="8684"/>
                </a:cubicBezTo>
                <a:close/>
                <a:moveTo>
                  <a:pt x="144644" y="0"/>
                </a:moveTo>
                <a:cubicBezTo>
                  <a:pt x="179379" y="0"/>
                  <a:pt x="207601" y="28222"/>
                  <a:pt x="207601" y="62957"/>
                </a:cubicBezTo>
                <a:cubicBezTo>
                  <a:pt x="207601" y="98416"/>
                  <a:pt x="179379" y="126638"/>
                  <a:pt x="144644" y="126638"/>
                </a:cubicBezTo>
                <a:cubicBezTo>
                  <a:pt x="109185" y="126638"/>
                  <a:pt x="80963" y="98416"/>
                  <a:pt x="80963" y="62957"/>
                </a:cubicBezTo>
                <a:cubicBezTo>
                  <a:pt x="80963" y="28222"/>
                  <a:pt x="109185" y="0"/>
                  <a:pt x="14464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48" name="Freeform 1059">
            <a:extLst>
              <a:ext uri="{FF2B5EF4-FFF2-40B4-BE49-F238E27FC236}">
                <a16:creationId xmlns:a16="http://schemas.microsoft.com/office/drawing/2014/main" id="{0E150840-D0B0-B848-BDBB-FD5C28CF7F6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48759" y="3337112"/>
            <a:ext cx="275973" cy="274320"/>
          </a:xfrm>
          <a:custGeom>
            <a:avLst/>
            <a:gdLst>
              <a:gd name="T0" fmla="*/ 89779237 w 291737"/>
              <a:gd name="T1" fmla="*/ 109284772 h 290153"/>
              <a:gd name="T2" fmla="*/ 102871663 w 291737"/>
              <a:gd name="T3" fmla="*/ 104718570 h 290153"/>
              <a:gd name="T4" fmla="*/ 123273045 w 291737"/>
              <a:gd name="T5" fmla="*/ 122214270 h 290153"/>
              <a:gd name="T6" fmla="*/ 124538682 w 291737"/>
              <a:gd name="T7" fmla="*/ 105031042 h 290153"/>
              <a:gd name="T8" fmla="*/ 99391902 w 291737"/>
              <a:gd name="T9" fmla="*/ 125807186 h 290153"/>
              <a:gd name="T10" fmla="*/ 102871663 w 291737"/>
              <a:gd name="T11" fmla="*/ 104718570 h 290153"/>
              <a:gd name="T12" fmla="*/ 3931849 w 291737"/>
              <a:gd name="T13" fmla="*/ 122214270 h 290153"/>
              <a:gd name="T14" fmla="*/ 24383897 w 291737"/>
              <a:gd name="T15" fmla="*/ 104718570 h 290153"/>
              <a:gd name="T16" fmla="*/ 27686387 w 291737"/>
              <a:gd name="T17" fmla="*/ 125807186 h 290153"/>
              <a:gd name="T18" fmla="*/ 2675210 w 291737"/>
              <a:gd name="T19" fmla="*/ 105031042 h 290153"/>
              <a:gd name="T20" fmla="*/ 111858698 w 291737"/>
              <a:gd name="T21" fmla="*/ 101300184 h 290153"/>
              <a:gd name="T22" fmla="*/ 10672229 w 291737"/>
              <a:gd name="T23" fmla="*/ 96976848 h 290153"/>
              <a:gd name="T24" fmla="*/ 111858698 w 291737"/>
              <a:gd name="T25" fmla="*/ 88794158 h 290153"/>
              <a:gd name="T26" fmla="*/ 111858698 w 291737"/>
              <a:gd name="T27" fmla="*/ 88794158 h 290153"/>
              <a:gd name="T28" fmla="*/ 6915088 w 291737"/>
              <a:gd name="T29" fmla="*/ 96976848 h 290153"/>
              <a:gd name="T30" fmla="*/ 99462300 w 291737"/>
              <a:gd name="T31" fmla="*/ 96153616 h 290153"/>
              <a:gd name="T32" fmla="*/ 82229262 w 291737"/>
              <a:gd name="T33" fmla="*/ 84875441 h 290153"/>
              <a:gd name="T34" fmla="*/ 44678279 w 291737"/>
              <a:gd name="T35" fmla="*/ 84875441 h 290153"/>
              <a:gd name="T36" fmla="*/ 27764580 w 291737"/>
              <a:gd name="T37" fmla="*/ 96153616 h 290153"/>
              <a:gd name="T38" fmla="*/ 52334178 w 291737"/>
              <a:gd name="T39" fmla="*/ 68852146 h 290153"/>
              <a:gd name="T40" fmla="*/ 72313118 w 291737"/>
              <a:gd name="T41" fmla="*/ 64165631 h 290153"/>
              <a:gd name="T42" fmla="*/ 77976585 w 291737"/>
              <a:gd name="T43" fmla="*/ 80724467 h 290153"/>
              <a:gd name="T44" fmla="*/ 48401249 w 291737"/>
              <a:gd name="T45" fmla="*/ 68852146 h 290153"/>
              <a:gd name="T46" fmla="*/ 59193458 w 291737"/>
              <a:gd name="T47" fmla="*/ 54222035 h 290153"/>
              <a:gd name="T48" fmla="*/ 63536008 w 291737"/>
              <a:gd name="T49" fmla="*/ 46117364 h 290153"/>
              <a:gd name="T50" fmla="*/ 63536008 w 291737"/>
              <a:gd name="T51" fmla="*/ 46117364 h 290153"/>
              <a:gd name="T52" fmla="*/ 111765453 w 291737"/>
              <a:gd name="T53" fmla="*/ 83819484 h 290153"/>
              <a:gd name="T54" fmla="*/ 15051580 w 291737"/>
              <a:gd name="T55" fmla="*/ 41987648 h 290153"/>
              <a:gd name="T56" fmla="*/ 13138120 w 291737"/>
              <a:gd name="T57" fmla="*/ 82102572 h 290153"/>
              <a:gd name="T58" fmla="*/ 91709610 w 291737"/>
              <a:gd name="T59" fmla="*/ 35208138 h 290153"/>
              <a:gd name="T60" fmla="*/ 77223386 w 291737"/>
              <a:gd name="T61" fmla="*/ 49457136 h 290153"/>
              <a:gd name="T62" fmla="*/ 37911938 w 291737"/>
              <a:gd name="T63" fmla="*/ 35208138 h 290153"/>
              <a:gd name="T64" fmla="*/ 46976875 w 291737"/>
              <a:gd name="T65" fmla="*/ 49457136 h 290153"/>
              <a:gd name="T66" fmla="*/ 89779237 w 291737"/>
              <a:gd name="T67" fmla="*/ 16518775 h 290153"/>
              <a:gd name="T68" fmla="*/ 34572388 w 291737"/>
              <a:gd name="T69" fmla="*/ 18502114 h 290153"/>
              <a:gd name="T70" fmla="*/ 101289900 w 291737"/>
              <a:gd name="T71" fmla="*/ 23421996 h 290153"/>
              <a:gd name="T72" fmla="*/ 121533257 w 291737"/>
              <a:gd name="T73" fmla="*/ 18424099 h 290153"/>
              <a:gd name="T74" fmla="*/ 127068263 w 291737"/>
              <a:gd name="T75" fmla="*/ 35139610 h 290153"/>
              <a:gd name="T76" fmla="*/ 97494406 w 291737"/>
              <a:gd name="T77" fmla="*/ 23421996 h 290153"/>
              <a:gd name="T78" fmla="*/ 5662450 w 291737"/>
              <a:gd name="T79" fmla="*/ 18424099 h 290153"/>
              <a:gd name="T80" fmla="*/ 25641957 w 291737"/>
              <a:gd name="T81" fmla="*/ 23421996 h 290153"/>
              <a:gd name="T82" fmla="*/ 29575230 w 291737"/>
              <a:gd name="T83" fmla="*/ 23421996 h 290153"/>
              <a:gd name="T84" fmla="*/ 0 w 291737"/>
              <a:gd name="T85" fmla="*/ 35139610 h 290153"/>
              <a:gd name="T86" fmla="*/ 111858698 w 291737"/>
              <a:gd name="T87" fmla="*/ 3859771 h 290153"/>
              <a:gd name="T88" fmla="*/ 111858698 w 291737"/>
              <a:gd name="T89" fmla="*/ 3859771 h 290153"/>
              <a:gd name="T90" fmla="*/ 19439297 w 291737"/>
              <a:gd name="T91" fmla="*/ 8182036 h 290153"/>
              <a:gd name="T92" fmla="*/ 111858698 w 291737"/>
              <a:gd name="T93" fmla="*/ 16365797 h 290153"/>
              <a:gd name="T94" fmla="*/ 23352569 w 291737"/>
              <a:gd name="T95" fmla="*/ 8182036 h 290153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291737" h="290153">
                <a:moveTo>
                  <a:pt x="83671" y="242888"/>
                </a:moveTo>
                <a:lnTo>
                  <a:pt x="206125" y="242888"/>
                </a:lnTo>
                <a:cubicBezTo>
                  <a:pt x="208631" y="242888"/>
                  <a:pt x="210779" y="245086"/>
                  <a:pt x="210779" y="247651"/>
                </a:cubicBezTo>
                <a:cubicBezTo>
                  <a:pt x="210779" y="250215"/>
                  <a:pt x="208631" y="252047"/>
                  <a:pt x="206125" y="252047"/>
                </a:cubicBezTo>
                <a:lnTo>
                  <a:pt x="83671" y="252047"/>
                </a:lnTo>
                <a:cubicBezTo>
                  <a:pt x="81523" y="252047"/>
                  <a:pt x="79375" y="250215"/>
                  <a:pt x="79375" y="247651"/>
                </a:cubicBezTo>
                <a:cubicBezTo>
                  <a:pt x="79375" y="245086"/>
                  <a:pt x="81523" y="242888"/>
                  <a:pt x="83671" y="242888"/>
                </a:cubicBezTo>
                <a:close/>
                <a:moveTo>
                  <a:pt x="236183" y="241515"/>
                </a:moveTo>
                <a:cubicBezTo>
                  <a:pt x="237998" y="242956"/>
                  <a:pt x="238361" y="245838"/>
                  <a:pt x="236546" y="248000"/>
                </a:cubicBezTo>
                <a:cubicBezTo>
                  <a:pt x="233641" y="250882"/>
                  <a:pt x="232552" y="254845"/>
                  <a:pt x="232552" y="258808"/>
                </a:cubicBezTo>
                <a:lnTo>
                  <a:pt x="232552" y="281866"/>
                </a:lnTo>
                <a:lnTo>
                  <a:pt x="283023" y="281866"/>
                </a:lnTo>
                <a:lnTo>
                  <a:pt x="283023" y="258808"/>
                </a:lnTo>
                <a:cubicBezTo>
                  <a:pt x="283023" y="254845"/>
                  <a:pt x="281570" y="250882"/>
                  <a:pt x="279029" y="248000"/>
                </a:cubicBezTo>
                <a:cubicBezTo>
                  <a:pt x="277213" y="245838"/>
                  <a:pt x="277939" y="242956"/>
                  <a:pt x="279392" y="241515"/>
                </a:cubicBezTo>
                <a:cubicBezTo>
                  <a:pt x="281570" y="239713"/>
                  <a:pt x="284475" y="240074"/>
                  <a:pt x="285928" y="242235"/>
                </a:cubicBezTo>
                <a:cubicBezTo>
                  <a:pt x="289559" y="246559"/>
                  <a:pt x="291737" y="252683"/>
                  <a:pt x="291737" y="258808"/>
                </a:cubicBezTo>
                <a:lnTo>
                  <a:pt x="291737" y="285830"/>
                </a:lnTo>
                <a:cubicBezTo>
                  <a:pt x="291737" y="288712"/>
                  <a:pt x="289922" y="290153"/>
                  <a:pt x="287743" y="290153"/>
                </a:cubicBezTo>
                <a:lnTo>
                  <a:pt x="228194" y="290153"/>
                </a:lnTo>
                <a:cubicBezTo>
                  <a:pt x="226016" y="290153"/>
                  <a:pt x="223837" y="288712"/>
                  <a:pt x="223837" y="285830"/>
                </a:cubicBezTo>
                <a:lnTo>
                  <a:pt x="223837" y="258808"/>
                </a:lnTo>
                <a:cubicBezTo>
                  <a:pt x="223837" y="252683"/>
                  <a:pt x="226016" y="246559"/>
                  <a:pt x="229647" y="242235"/>
                </a:cubicBezTo>
                <a:cubicBezTo>
                  <a:pt x="231462" y="240074"/>
                  <a:pt x="234367" y="239713"/>
                  <a:pt x="236183" y="241515"/>
                </a:cubicBezTo>
                <a:close/>
                <a:moveTo>
                  <a:pt x="12280" y="241515"/>
                </a:moveTo>
                <a:cubicBezTo>
                  <a:pt x="14447" y="242956"/>
                  <a:pt x="14808" y="245838"/>
                  <a:pt x="13002" y="248000"/>
                </a:cubicBezTo>
                <a:cubicBezTo>
                  <a:pt x="10835" y="250882"/>
                  <a:pt x="9029" y="254845"/>
                  <a:pt x="9029" y="258808"/>
                </a:cubicBezTo>
                <a:lnTo>
                  <a:pt x="9029" y="281866"/>
                </a:lnTo>
                <a:lnTo>
                  <a:pt x="59232" y="281866"/>
                </a:lnTo>
                <a:lnTo>
                  <a:pt x="59232" y="258808"/>
                </a:lnTo>
                <a:cubicBezTo>
                  <a:pt x="59232" y="254845"/>
                  <a:pt x="57788" y="250882"/>
                  <a:pt x="55259" y="248000"/>
                </a:cubicBezTo>
                <a:cubicBezTo>
                  <a:pt x="53454" y="245838"/>
                  <a:pt x="54176" y="242956"/>
                  <a:pt x="55982" y="241515"/>
                </a:cubicBezTo>
                <a:cubicBezTo>
                  <a:pt x="57788" y="239713"/>
                  <a:pt x="60677" y="240074"/>
                  <a:pt x="61761" y="242235"/>
                </a:cubicBezTo>
                <a:cubicBezTo>
                  <a:pt x="65734" y="246559"/>
                  <a:pt x="67901" y="252683"/>
                  <a:pt x="67901" y="258808"/>
                </a:cubicBezTo>
                <a:lnTo>
                  <a:pt x="67901" y="285830"/>
                </a:lnTo>
                <a:cubicBezTo>
                  <a:pt x="67901" y="288712"/>
                  <a:pt x="65734" y="290153"/>
                  <a:pt x="63566" y="290153"/>
                </a:cubicBezTo>
                <a:lnTo>
                  <a:pt x="4695" y="290153"/>
                </a:lnTo>
                <a:cubicBezTo>
                  <a:pt x="2528" y="290153"/>
                  <a:pt x="0" y="288712"/>
                  <a:pt x="0" y="285830"/>
                </a:cubicBezTo>
                <a:lnTo>
                  <a:pt x="0" y="258808"/>
                </a:lnTo>
                <a:cubicBezTo>
                  <a:pt x="0" y="252683"/>
                  <a:pt x="2528" y="246559"/>
                  <a:pt x="6140" y="242235"/>
                </a:cubicBezTo>
                <a:cubicBezTo>
                  <a:pt x="7946" y="240074"/>
                  <a:pt x="10835" y="239713"/>
                  <a:pt x="12280" y="241515"/>
                </a:cubicBezTo>
                <a:close/>
                <a:moveTo>
                  <a:pt x="256816" y="213690"/>
                </a:moveTo>
                <a:cubicBezTo>
                  <a:pt x="251065" y="213690"/>
                  <a:pt x="246752" y="217963"/>
                  <a:pt x="246752" y="223660"/>
                </a:cubicBezTo>
                <a:cubicBezTo>
                  <a:pt x="246752" y="229357"/>
                  <a:pt x="251065" y="233630"/>
                  <a:pt x="256816" y="233630"/>
                </a:cubicBezTo>
                <a:cubicBezTo>
                  <a:pt x="262926" y="233630"/>
                  <a:pt x="267599" y="229357"/>
                  <a:pt x="267599" y="223660"/>
                </a:cubicBezTo>
                <a:cubicBezTo>
                  <a:pt x="267599" y="217963"/>
                  <a:pt x="262926" y="213690"/>
                  <a:pt x="256816" y="213690"/>
                </a:cubicBezTo>
                <a:close/>
                <a:moveTo>
                  <a:pt x="34565" y="213690"/>
                </a:moveTo>
                <a:cubicBezTo>
                  <a:pt x="29174" y="213690"/>
                  <a:pt x="24501" y="217963"/>
                  <a:pt x="24501" y="223660"/>
                </a:cubicBezTo>
                <a:cubicBezTo>
                  <a:pt x="24501" y="229357"/>
                  <a:pt x="29174" y="233630"/>
                  <a:pt x="34565" y="233630"/>
                </a:cubicBezTo>
                <a:cubicBezTo>
                  <a:pt x="40316" y="233630"/>
                  <a:pt x="44629" y="229357"/>
                  <a:pt x="44629" y="223660"/>
                </a:cubicBezTo>
                <a:cubicBezTo>
                  <a:pt x="44629" y="217963"/>
                  <a:pt x="40316" y="213690"/>
                  <a:pt x="34565" y="213690"/>
                </a:cubicBezTo>
                <a:close/>
                <a:moveTo>
                  <a:pt x="256816" y="204788"/>
                </a:moveTo>
                <a:cubicBezTo>
                  <a:pt x="267599" y="204788"/>
                  <a:pt x="275866" y="213334"/>
                  <a:pt x="275866" y="223660"/>
                </a:cubicBezTo>
                <a:cubicBezTo>
                  <a:pt x="275866" y="234342"/>
                  <a:pt x="267599" y="242532"/>
                  <a:pt x="256816" y="242532"/>
                </a:cubicBezTo>
                <a:cubicBezTo>
                  <a:pt x="246752" y="242532"/>
                  <a:pt x="238125" y="234342"/>
                  <a:pt x="238125" y="223660"/>
                </a:cubicBezTo>
                <a:cubicBezTo>
                  <a:pt x="238125" y="213334"/>
                  <a:pt x="246752" y="204788"/>
                  <a:pt x="256816" y="204788"/>
                </a:cubicBezTo>
                <a:close/>
                <a:moveTo>
                  <a:pt x="34565" y="204788"/>
                </a:moveTo>
                <a:cubicBezTo>
                  <a:pt x="45348" y="204788"/>
                  <a:pt x="53615" y="213334"/>
                  <a:pt x="53615" y="223660"/>
                </a:cubicBezTo>
                <a:cubicBezTo>
                  <a:pt x="53615" y="234342"/>
                  <a:pt x="45348" y="242532"/>
                  <a:pt x="34565" y="242532"/>
                </a:cubicBezTo>
                <a:cubicBezTo>
                  <a:pt x="24142" y="242532"/>
                  <a:pt x="15875" y="234342"/>
                  <a:pt x="15875" y="223660"/>
                </a:cubicBezTo>
                <a:cubicBezTo>
                  <a:pt x="15875" y="213334"/>
                  <a:pt x="24142" y="204788"/>
                  <a:pt x="34565" y="204788"/>
                </a:cubicBezTo>
                <a:close/>
                <a:moveTo>
                  <a:pt x="188791" y="189157"/>
                </a:moveTo>
                <a:cubicBezTo>
                  <a:pt x="190622" y="187325"/>
                  <a:pt x="193553" y="187325"/>
                  <a:pt x="195385" y="189157"/>
                </a:cubicBezTo>
                <a:lnTo>
                  <a:pt x="228356" y="221762"/>
                </a:lnTo>
                <a:cubicBezTo>
                  <a:pt x="229821" y="223960"/>
                  <a:pt x="229821" y="226891"/>
                  <a:pt x="228356" y="228356"/>
                </a:cubicBezTo>
                <a:cubicBezTo>
                  <a:pt x="226890" y="229089"/>
                  <a:pt x="226157" y="229822"/>
                  <a:pt x="225058" y="229822"/>
                </a:cubicBezTo>
                <a:cubicBezTo>
                  <a:pt x="223593" y="229822"/>
                  <a:pt x="222860" y="229089"/>
                  <a:pt x="222128" y="228356"/>
                </a:cubicBezTo>
                <a:lnTo>
                  <a:pt x="188791" y="195751"/>
                </a:lnTo>
                <a:cubicBezTo>
                  <a:pt x="187325" y="193553"/>
                  <a:pt x="187325" y="190622"/>
                  <a:pt x="188791" y="189157"/>
                </a:cubicBezTo>
                <a:close/>
                <a:moveTo>
                  <a:pt x="96349" y="189157"/>
                </a:moveTo>
                <a:cubicBezTo>
                  <a:pt x="98180" y="187325"/>
                  <a:pt x="100745" y="187325"/>
                  <a:pt x="102577" y="189157"/>
                </a:cubicBezTo>
                <a:cubicBezTo>
                  <a:pt x="104408" y="190622"/>
                  <a:pt x="104408" y="193553"/>
                  <a:pt x="102577" y="195751"/>
                </a:cubicBezTo>
                <a:lnTo>
                  <a:pt x="69971" y="228356"/>
                </a:lnTo>
                <a:cubicBezTo>
                  <a:pt x="68872" y="229089"/>
                  <a:pt x="67773" y="229822"/>
                  <a:pt x="66674" y="229822"/>
                </a:cubicBezTo>
                <a:cubicBezTo>
                  <a:pt x="65575" y="229822"/>
                  <a:pt x="64476" y="229089"/>
                  <a:pt x="63744" y="228356"/>
                </a:cubicBezTo>
                <a:cubicBezTo>
                  <a:pt x="61912" y="226891"/>
                  <a:pt x="61912" y="223960"/>
                  <a:pt x="63744" y="221762"/>
                </a:cubicBezTo>
                <a:lnTo>
                  <a:pt x="96349" y="189157"/>
                </a:lnTo>
                <a:close/>
                <a:moveTo>
                  <a:pt x="123405" y="141862"/>
                </a:moveTo>
                <a:cubicBezTo>
                  <a:pt x="125572" y="142943"/>
                  <a:pt x="125572" y="145825"/>
                  <a:pt x="123766" y="147987"/>
                </a:cubicBezTo>
                <a:cubicBezTo>
                  <a:pt x="121599" y="150509"/>
                  <a:pt x="120154" y="154832"/>
                  <a:pt x="120154" y="158795"/>
                </a:cubicBezTo>
                <a:lnTo>
                  <a:pt x="120154" y="181493"/>
                </a:lnTo>
                <a:lnTo>
                  <a:pt x="169996" y="181493"/>
                </a:lnTo>
                <a:lnTo>
                  <a:pt x="169996" y="158795"/>
                </a:lnTo>
                <a:cubicBezTo>
                  <a:pt x="169996" y="154832"/>
                  <a:pt x="168913" y="150509"/>
                  <a:pt x="166023" y="147987"/>
                </a:cubicBezTo>
                <a:cubicBezTo>
                  <a:pt x="164217" y="145825"/>
                  <a:pt x="164940" y="142943"/>
                  <a:pt x="166746" y="141862"/>
                </a:cubicBezTo>
                <a:cubicBezTo>
                  <a:pt x="168552" y="140061"/>
                  <a:pt x="171802" y="140421"/>
                  <a:pt x="172886" y="142222"/>
                </a:cubicBezTo>
                <a:cubicBezTo>
                  <a:pt x="176498" y="146546"/>
                  <a:pt x="179026" y="152670"/>
                  <a:pt x="179026" y="158795"/>
                </a:cubicBezTo>
                <a:lnTo>
                  <a:pt x="179026" y="186177"/>
                </a:lnTo>
                <a:cubicBezTo>
                  <a:pt x="179026" y="188699"/>
                  <a:pt x="176859" y="190140"/>
                  <a:pt x="174691" y="190140"/>
                </a:cubicBezTo>
                <a:lnTo>
                  <a:pt x="115820" y="190140"/>
                </a:lnTo>
                <a:cubicBezTo>
                  <a:pt x="113292" y="190140"/>
                  <a:pt x="111125" y="188699"/>
                  <a:pt x="111125" y="186177"/>
                </a:cubicBezTo>
                <a:lnTo>
                  <a:pt x="111125" y="158795"/>
                </a:lnTo>
                <a:cubicBezTo>
                  <a:pt x="111125" y="152670"/>
                  <a:pt x="113292" y="146546"/>
                  <a:pt x="117265" y="142222"/>
                </a:cubicBezTo>
                <a:cubicBezTo>
                  <a:pt x="118709" y="140421"/>
                  <a:pt x="121599" y="139700"/>
                  <a:pt x="123405" y="141862"/>
                </a:cubicBezTo>
                <a:close/>
                <a:moveTo>
                  <a:pt x="145872" y="114990"/>
                </a:moveTo>
                <a:cubicBezTo>
                  <a:pt x="140175" y="114990"/>
                  <a:pt x="135902" y="119662"/>
                  <a:pt x="135902" y="125054"/>
                </a:cubicBezTo>
                <a:cubicBezTo>
                  <a:pt x="135902" y="130805"/>
                  <a:pt x="140175" y="135118"/>
                  <a:pt x="145872" y="135118"/>
                </a:cubicBezTo>
                <a:cubicBezTo>
                  <a:pt x="151569" y="135118"/>
                  <a:pt x="155842" y="130805"/>
                  <a:pt x="155842" y="125054"/>
                </a:cubicBezTo>
                <a:cubicBezTo>
                  <a:pt x="155842" y="119662"/>
                  <a:pt x="151569" y="114990"/>
                  <a:pt x="145872" y="114990"/>
                </a:cubicBezTo>
                <a:close/>
                <a:moveTo>
                  <a:pt x="145872" y="106363"/>
                </a:moveTo>
                <a:cubicBezTo>
                  <a:pt x="156554" y="106363"/>
                  <a:pt x="164744" y="114271"/>
                  <a:pt x="164744" y="125054"/>
                </a:cubicBezTo>
                <a:cubicBezTo>
                  <a:pt x="164744" y="135477"/>
                  <a:pt x="156554" y="144104"/>
                  <a:pt x="145872" y="144104"/>
                </a:cubicBezTo>
                <a:cubicBezTo>
                  <a:pt x="135546" y="144104"/>
                  <a:pt x="127000" y="135477"/>
                  <a:pt x="127000" y="125054"/>
                </a:cubicBezTo>
                <a:cubicBezTo>
                  <a:pt x="127000" y="114271"/>
                  <a:pt x="135546" y="106363"/>
                  <a:pt x="145872" y="106363"/>
                </a:cubicBezTo>
                <a:close/>
                <a:moveTo>
                  <a:pt x="256603" y="96838"/>
                </a:moveTo>
                <a:cubicBezTo>
                  <a:pt x="259270" y="96838"/>
                  <a:pt x="261556" y="98998"/>
                  <a:pt x="261556" y="101158"/>
                </a:cubicBezTo>
                <a:lnTo>
                  <a:pt x="261556" y="189355"/>
                </a:lnTo>
                <a:cubicBezTo>
                  <a:pt x="261556" y="191875"/>
                  <a:pt x="259270" y="193315"/>
                  <a:pt x="256603" y="193315"/>
                </a:cubicBezTo>
                <a:cubicBezTo>
                  <a:pt x="254317" y="193315"/>
                  <a:pt x="252412" y="191875"/>
                  <a:pt x="252412" y="189355"/>
                </a:cubicBezTo>
                <a:lnTo>
                  <a:pt x="252412" y="101158"/>
                </a:lnTo>
                <a:cubicBezTo>
                  <a:pt x="252412" y="98998"/>
                  <a:pt x="254317" y="96838"/>
                  <a:pt x="256603" y="96838"/>
                </a:cubicBezTo>
                <a:close/>
                <a:moveTo>
                  <a:pt x="34558" y="96838"/>
                </a:moveTo>
                <a:cubicBezTo>
                  <a:pt x="37122" y="96838"/>
                  <a:pt x="39320" y="98998"/>
                  <a:pt x="39320" y="101158"/>
                </a:cubicBezTo>
                <a:lnTo>
                  <a:pt x="39320" y="189355"/>
                </a:lnTo>
                <a:cubicBezTo>
                  <a:pt x="39320" y="191875"/>
                  <a:pt x="37122" y="193315"/>
                  <a:pt x="34558" y="193315"/>
                </a:cubicBezTo>
                <a:cubicBezTo>
                  <a:pt x="31993" y="193315"/>
                  <a:pt x="30162" y="191875"/>
                  <a:pt x="30162" y="189355"/>
                </a:cubicBezTo>
                <a:lnTo>
                  <a:pt x="30162" y="101158"/>
                </a:lnTo>
                <a:cubicBezTo>
                  <a:pt x="30162" y="98998"/>
                  <a:pt x="31993" y="96838"/>
                  <a:pt x="34558" y="96838"/>
                </a:cubicBezTo>
                <a:close/>
                <a:moveTo>
                  <a:pt x="204410" y="81201"/>
                </a:moveTo>
                <a:cubicBezTo>
                  <a:pt x="206218" y="79375"/>
                  <a:pt x="208387" y="79375"/>
                  <a:pt x="210556" y="81201"/>
                </a:cubicBezTo>
                <a:cubicBezTo>
                  <a:pt x="212364" y="82661"/>
                  <a:pt x="212364" y="85582"/>
                  <a:pt x="210556" y="87408"/>
                </a:cubicBezTo>
                <a:lnTo>
                  <a:pt x="184166" y="114063"/>
                </a:lnTo>
                <a:cubicBezTo>
                  <a:pt x="183081" y="114793"/>
                  <a:pt x="181996" y="115523"/>
                  <a:pt x="180912" y="115523"/>
                </a:cubicBezTo>
                <a:cubicBezTo>
                  <a:pt x="179466" y="115523"/>
                  <a:pt x="178743" y="114793"/>
                  <a:pt x="177297" y="114063"/>
                </a:cubicBezTo>
                <a:cubicBezTo>
                  <a:pt x="176212" y="112602"/>
                  <a:pt x="176212" y="109681"/>
                  <a:pt x="177297" y="107855"/>
                </a:cubicBezTo>
                <a:lnTo>
                  <a:pt x="204410" y="81201"/>
                </a:lnTo>
                <a:close/>
                <a:moveTo>
                  <a:pt x="80835" y="81201"/>
                </a:moveTo>
                <a:cubicBezTo>
                  <a:pt x="82661" y="79375"/>
                  <a:pt x="85947" y="79375"/>
                  <a:pt x="87042" y="81201"/>
                </a:cubicBezTo>
                <a:lnTo>
                  <a:pt x="114061" y="107855"/>
                </a:lnTo>
                <a:cubicBezTo>
                  <a:pt x="115522" y="109681"/>
                  <a:pt x="115522" y="112602"/>
                  <a:pt x="114061" y="114063"/>
                </a:cubicBezTo>
                <a:cubicBezTo>
                  <a:pt x="113331" y="114793"/>
                  <a:pt x="111870" y="115523"/>
                  <a:pt x="111140" y="115523"/>
                </a:cubicBezTo>
                <a:cubicBezTo>
                  <a:pt x="109680" y="115523"/>
                  <a:pt x="108584" y="114793"/>
                  <a:pt x="107854" y="114063"/>
                </a:cubicBezTo>
                <a:lnTo>
                  <a:pt x="80835" y="87408"/>
                </a:lnTo>
                <a:cubicBezTo>
                  <a:pt x="79375" y="85582"/>
                  <a:pt x="79375" y="82661"/>
                  <a:pt x="80835" y="81201"/>
                </a:cubicBezTo>
                <a:close/>
                <a:moveTo>
                  <a:pt x="83671" y="38100"/>
                </a:moveTo>
                <a:lnTo>
                  <a:pt x="206125" y="38100"/>
                </a:lnTo>
                <a:cubicBezTo>
                  <a:pt x="208631" y="38100"/>
                  <a:pt x="210779" y="40386"/>
                  <a:pt x="210779" y="42672"/>
                </a:cubicBezTo>
                <a:cubicBezTo>
                  <a:pt x="210779" y="45339"/>
                  <a:pt x="208631" y="47244"/>
                  <a:pt x="206125" y="47244"/>
                </a:cubicBezTo>
                <a:lnTo>
                  <a:pt x="83671" y="47244"/>
                </a:lnTo>
                <a:cubicBezTo>
                  <a:pt x="81523" y="47244"/>
                  <a:pt x="79375" y="45339"/>
                  <a:pt x="79375" y="42672"/>
                </a:cubicBezTo>
                <a:cubicBezTo>
                  <a:pt x="79375" y="40386"/>
                  <a:pt x="81523" y="38100"/>
                  <a:pt x="83671" y="38100"/>
                </a:cubicBezTo>
                <a:close/>
                <a:moveTo>
                  <a:pt x="236183" y="36366"/>
                </a:moveTo>
                <a:cubicBezTo>
                  <a:pt x="237998" y="38167"/>
                  <a:pt x="238361" y="41050"/>
                  <a:pt x="236546" y="42491"/>
                </a:cubicBezTo>
                <a:cubicBezTo>
                  <a:pt x="233641" y="45733"/>
                  <a:pt x="232552" y="50057"/>
                  <a:pt x="232552" y="54020"/>
                </a:cubicBezTo>
                <a:lnTo>
                  <a:pt x="232552" y="76718"/>
                </a:lnTo>
                <a:lnTo>
                  <a:pt x="283023" y="76718"/>
                </a:lnTo>
                <a:lnTo>
                  <a:pt x="283023" y="54020"/>
                </a:lnTo>
                <a:cubicBezTo>
                  <a:pt x="283023" y="50057"/>
                  <a:pt x="281570" y="45733"/>
                  <a:pt x="279029" y="42491"/>
                </a:cubicBezTo>
                <a:cubicBezTo>
                  <a:pt x="277213" y="41050"/>
                  <a:pt x="277939" y="38167"/>
                  <a:pt x="279392" y="36366"/>
                </a:cubicBezTo>
                <a:cubicBezTo>
                  <a:pt x="281570" y="34925"/>
                  <a:pt x="284475" y="35285"/>
                  <a:pt x="285928" y="37447"/>
                </a:cubicBezTo>
                <a:cubicBezTo>
                  <a:pt x="289559" y="41770"/>
                  <a:pt x="291737" y="47895"/>
                  <a:pt x="291737" y="54020"/>
                </a:cubicBezTo>
                <a:lnTo>
                  <a:pt x="291737" y="81042"/>
                </a:lnTo>
                <a:cubicBezTo>
                  <a:pt x="291737" y="83924"/>
                  <a:pt x="289922" y="85365"/>
                  <a:pt x="287743" y="85365"/>
                </a:cubicBezTo>
                <a:lnTo>
                  <a:pt x="228194" y="85365"/>
                </a:lnTo>
                <a:cubicBezTo>
                  <a:pt x="226016" y="85365"/>
                  <a:pt x="223837" y="83924"/>
                  <a:pt x="223837" y="81042"/>
                </a:cubicBezTo>
                <a:lnTo>
                  <a:pt x="223837" y="54020"/>
                </a:lnTo>
                <a:cubicBezTo>
                  <a:pt x="223837" y="47895"/>
                  <a:pt x="226016" y="41770"/>
                  <a:pt x="229647" y="37447"/>
                </a:cubicBezTo>
                <a:cubicBezTo>
                  <a:pt x="231462" y="35285"/>
                  <a:pt x="234367" y="34925"/>
                  <a:pt x="236183" y="36366"/>
                </a:cubicBezTo>
                <a:close/>
                <a:moveTo>
                  <a:pt x="12280" y="36366"/>
                </a:moveTo>
                <a:cubicBezTo>
                  <a:pt x="14447" y="38167"/>
                  <a:pt x="14808" y="41050"/>
                  <a:pt x="13002" y="42491"/>
                </a:cubicBezTo>
                <a:cubicBezTo>
                  <a:pt x="10835" y="45733"/>
                  <a:pt x="9029" y="50057"/>
                  <a:pt x="9029" y="54020"/>
                </a:cubicBezTo>
                <a:lnTo>
                  <a:pt x="9029" y="76718"/>
                </a:lnTo>
                <a:lnTo>
                  <a:pt x="58871" y="76718"/>
                </a:lnTo>
                <a:lnTo>
                  <a:pt x="58871" y="54020"/>
                </a:lnTo>
                <a:cubicBezTo>
                  <a:pt x="58871" y="50057"/>
                  <a:pt x="57788" y="45733"/>
                  <a:pt x="55259" y="42491"/>
                </a:cubicBezTo>
                <a:cubicBezTo>
                  <a:pt x="53454" y="41050"/>
                  <a:pt x="54176" y="38167"/>
                  <a:pt x="55982" y="36366"/>
                </a:cubicBezTo>
                <a:cubicBezTo>
                  <a:pt x="57788" y="34925"/>
                  <a:pt x="60677" y="35285"/>
                  <a:pt x="61761" y="37447"/>
                </a:cubicBezTo>
                <a:cubicBezTo>
                  <a:pt x="65734" y="41770"/>
                  <a:pt x="67901" y="47895"/>
                  <a:pt x="67901" y="54020"/>
                </a:cubicBezTo>
                <a:lnTo>
                  <a:pt x="67901" y="81042"/>
                </a:lnTo>
                <a:cubicBezTo>
                  <a:pt x="67901" y="83924"/>
                  <a:pt x="65734" y="85365"/>
                  <a:pt x="63566" y="85365"/>
                </a:cubicBezTo>
                <a:lnTo>
                  <a:pt x="4695" y="85365"/>
                </a:lnTo>
                <a:cubicBezTo>
                  <a:pt x="2528" y="85365"/>
                  <a:pt x="0" y="83924"/>
                  <a:pt x="0" y="81042"/>
                </a:cubicBezTo>
                <a:lnTo>
                  <a:pt x="0" y="54020"/>
                </a:lnTo>
                <a:cubicBezTo>
                  <a:pt x="0" y="47895"/>
                  <a:pt x="2528" y="41770"/>
                  <a:pt x="6140" y="37447"/>
                </a:cubicBezTo>
                <a:cubicBezTo>
                  <a:pt x="7946" y="35285"/>
                  <a:pt x="10835" y="34925"/>
                  <a:pt x="12280" y="36366"/>
                </a:cubicBezTo>
                <a:close/>
                <a:moveTo>
                  <a:pt x="256816" y="8902"/>
                </a:moveTo>
                <a:cubicBezTo>
                  <a:pt x="251065" y="8902"/>
                  <a:pt x="246752" y="13175"/>
                  <a:pt x="246752" y="18872"/>
                </a:cubicBezTo>
                <a:cubicBezTo>
                  <a:pt x="246752" y="24569"/>
                  <a:pt x="251065" y="29198"/>
                  <a:pt x="256816" y="29198"/>
                </a:cubicBezTo>
                <a:cubicBezTo>
                  <a:pt x="262926" y="29198"/>
                  <a:pt x="267599" y="24569"/>
                  <a:pt x="267599" y="18872"/>
                </a:cubicBezTo>
                <a:cubicBezTo>
                  <a:pt x="267599" y="13175"/>
                  <a:pt x="262926" y="8902"/>
                  <a:pt x="256816" y="8902"/>
                </a:cubicBezTo>
                <a:close/>
                <a:moveTo>
                  <a:pt x="34565" y="8902"/>
                </a:moveTo>
                <a:cubicBezTo>
                  <a:pt x="29174" y="8902"/>
                  <a:pt x="24501" y="13175"/>
                  <a:pt x="24501" y="18872"/>
                </a:cubicBezTo>
                <a:cubicBezTo>
                  <a:pt x="24501" y="24569"/>
                  <a:pt x="29174" y="29198"/>
                  <a:pt x="34565" y="29198"/>
                </a:cubicBezTo>
                <a:cubicBezTo>
                  <a:pt x="40316" y="29198"/>
                  <a:pt x="44629" y="24569"/>
                  <a:pt x="44629" y="18872"/>
                </a:cubicBezTo>
                <a:cubicBezTo>
                  <a:pt x="44629" y="13175"/>
                  <a:pt x="40316" y="8902"/>
                  <a:pt x="34565" y="8902"/>
                </a:cubicBezTo>
                <a:close/>
                <a:moveTo>
                  <a:pt x="256816" y="0"/>
                </a:moveTo>
                <a:cubicBezTo>
                  <a:pt x="267599" y="0"/>
                  <a:pt x="275866" y="8189"/>
                  <a:pt x="275866" y="18872"/>
                </a:cubicBezTo>
                <a:cubicBezTo>
                  <a:pt x="275866" y="29198"/>
                  <a:pt x="267599" y="37744"/>
                  <a:pt x="256816" y="37744"/>
                </a:cubicBezTo>
                <a:cubicBezTo>
                  <a:pt x="246752" y="37744"/>
                  <a:pt x="238125" y="29198"/>
                  <a:pt x="238125" y="18872"/>
                </a:cubicBezTo>
                <a:cubicBezTo>
                  <a:pt x="238125" y="8189"/>
                  <a:pt x="246752" y="0"/>
                  <a:pt x="256816" y="0"/>
                </a:cubicBezTo>
                <a:close/>
                <a:moveTo>
                  <a:pt x="34565" y="0"/>
                </a:moveTo>
                <a:cubicBezTo>
                  <a:pt x="45348" y="0"/>
                  <a:pt x="53615" y="8189"/>
                  <a:pt x="53615" y="18872"/>
                </a:cubicBezTo>
                <a:cubicBezTo>
                  <a:pt x="53615" y="29198"/>
                  <a:pt x="45348" y="37744"/>
                  <a:pt x="34565" y="37744"/>
                </a:cubicBezTo>
                <a:cubicBezTo>
                  <a:pt x="24142" y="37744"/>
                  <a:pt x="15875" y="29198"/>
                  <a:pt x="15875" y="18872"/>
                </a:cubicBezTo>
                <a:cubicBezTo>
                  <a:pt x="15875" y="8189"/>
                  <a:pt x="24142" y="0"/>
                  <a:pt x="3456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49" name="Freeform 1031">
            <a:extLst>
              <a:ext uri="{FF2B5EF4-FFF2-40B4-BE49-F238E27FC236}">
                <a16:creationId xmlns:a16="http://schemas.microsoft.com/office/drawing/2014/main" id="{5A01FEBA-E4FE-3040-875E-0BE23360B5C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34019" y="5242798"/>
            <a:ext cx="273912" cy="274320"/>
          </a:xfrm>
          <a:custGeom>
            <a:avLst/>
            <a:gdLst>
              <a:gd name="T0" fmla="*/ 68774937 w 293328"/>
              <a:gd name="T1" fmla="*/ 119643747 h 293328"/>
              <a:gd name="T2" fmla="*/ 77985361 w 293328"/>
              <a:gd name="T3" fmla="*/ 119643747 h 293328"/>
              <a:gd name="T4" fmla="*/ 79828350 w 293328"/>
              <a:gd name="T5" fmla="*/ 88042880 h 293328"/>
              <a:gd name="T6" fmla="*/ 81670393 w 293328"/>
              <a:gd name="T7" fmla="*/ 119643747 h 293328"/>
              <a:gd name="T8" fmla="*/ 90880933 w 293328"/>
              <a:gd name="T9" fmla="*/ 119643747 h 293328"/>
              <a:gd name="T10" fmla="*/ 68774937 w 293328"/>
              <a:gd name="T11" fmla="*/ 83169438 h 293328"/>
              <a:gd name="T12" fmla="*/ 81769808 w 293328"/>
              <a:gd name="T13" fmla="*/ 72036662 h 293328"/>
              <a:gd name="T14" fmla="*/ 77869883 w 293328"/>
              <a:gd name="T15" fmla="*/ 72036662 h 293328"/>
              <a:gd name="T16" fmla="*/ 79820244 w 293328"/>
              <a:gd name="T17" fmla="*/ 61024530 h 293328"/>
              <a:gd name="T18" fmla="*/ 79820244 w 293328"/>
              <a:gd name="T19" fmla="*/ 65025693 h 293328"/>
              <a:gd name="T20" fmla="*/ 79820244 w 293328"/>
              <a:gd name="T21" fmla="*/ 61024530 h 293328"/>
              <a:gd name="T22" fmla="*/ 81769808 w 293328"/>
              <a:gd name="T23" fmla="*/ 53313538 h 293328"/>
              <a:gd name="T24" fmla="*/ 77869883 w 293328"/>
              <a:gd name="T25" fmla="*/ 53313538 h 293328"/>
              <a:gd name="T26" fmla="*/ 41142411 w 293328"/>
              <a:gd name="T27" fmla="*/ 25155529 h 293328"/>
              <a:gd name="T28" fmla="*/ 65551253 w 293328"/>
              <a:gd name="T29" fmla="*/ 55026678 h 293328"/>
              <a:gd name="T30" fmla="*/ 68774937 w 293328"/>
              <a:gd name="T31" fmla="*/ 79238482 h 293328"/>
              <a:gd name="T32" fmla="*/ 90880933 w 293328"/>
              <a:gd name="T33" fmla="*/ 56284742 h 293328"/>
              <a:gd name="T34" fmla="*/ 94719662 w 293328"/>
              <a:gd name="T35" fmla="*/ 56284742 h 293328"/>
              <a:gd name="T36" fmla="*/ 97943104 w 293328"/>
              <a:gd name="T37" fmla="*/ 84898726 h 293328"/>
              <a:gd name="T38" fmla="*/ 101166843 w 293328"/>
              <a:gd name="T39" fmla="*/ 54555247 h 293328"/>
              <a:gd name="T40" fmla="*/ 71077972 w 293328"/>
              <a:gd name="T41" fmla="*/ 46065160 h 293328"/>
              <a:gd name="T42" fmla="*/ 45594413 w 293328"/>
              <a:gd name="T43" fmla="*/ 25155529 h 293328"/>
              <a:gd name="T44" fmla="*/ 79900704 w 293328"/>
              <a:gd name="T45" fmla="*/ 19856664 h 293328"/>
              <a:gd name="T46" fmla="*/ 79900704 w 293328"/>
              <a:gd name="T47" fmla="*/ 34077248 h 293328"/>
              <a:gd name="T48" fmla="*/ 79900704 w 293328"/>
              <a:gd name="T49" fmla="*/ 19856664 h 293328"/>
              <a:gd name="T50" fmla="*/ 90582629 w 293328"/>
              <a:gd name="T51" fmla="*/ 26889373 h 293328"/>
              <a:gd name="T52" fmla="*/ 69066944 w 293328"/>
              <a:gd name="T53" fmla="*/ 26889373 h 293328"/>
              <a:gd name="T54" fmla="*/ 1841582 w 293328"/>
              <a:gd name="T55" fmla="*/ 0 h 293328"/>
              <a:gd name="T56" fmla="*/ 125114871 w 293328"/>
              <a:gd name="T57" fmla="*/ 2044476 h 293328"/>
              <a:gd name="T58" fmla="*/ 117592766 w 293328"/>
              <a:gd name="T59" fmla="*/ 3930422 h 293328"/>
              <a:gd name="T60" fmla="*/ 115597421 w 293328"/>
              <a:gd name="T61" fmla="*/ 73735681 h 293328"/>
              <a:gd name="T62" fmla="*/ 105004974 w 293328"/>
              <a:gd name="T63" fmla="*/ 81754117 h 293328"/>
              <a:gd name="T64" fmla="*/ 94719662 w 293328"/>
              <a:gd name="T65" fmla="*/ 88042880 h 293328"/>
              <a:gd name="T66" fmla="*/ 86275502 w 293328"/>
              <a:gd name="T67" fmla="*/ 128133161 h 293328"/>
              <a:gd name="T68" fmla="*/ 73380249 w 293328"/>
              <a:gd name="T69" fmla="*/ 128133161 h 293328"/>
              <a:gd name="T70" fmla="*/ 64937487 w 293328"/>
              <a:gd name="T71" fmla="*/ 62730148 h 293328"/>
              <a:gd name="T72" fmla="*/ 38379011 w 293328"/>
              <a:gd name="T73" fmla="*/ 32544374 h 293328"/>
              <a:gd name="T74" fmla="*/ 48357047 w 293328"/>
              <a:gd name="T75" fmla="*/ 22325141 h 293328"/>
              <a:gd name="T76" fmla="*/ 71077972 w 293328"/>
              <a:gd name="T77" fmla="*/ 42134862 h 293328"/>
              <a:gd name="T78" fmla="*/ 105004974 w 293328"/>
              <a:gd name="T79" fmla="*/ 54555247 h 293328"/>
              <a:gd name="T80" fmla="*/ 113755352 w 293328"/>
              <a:gd name="T81" fmla="*/ 69962757 h 293328"/>
              <a:gd name="T82" fmla="*/ 11360453 w 293328"/>
              <a:gd name="T83" fmla="*/ 3930422 h 293328"/>
              <a:gd name="T84" fmla="*/ 59103376 w 293328"/>
              <a:gd name="T85" fmla="*/ 69962757 h 293328"/>
              <a:gd name="T86" fmla="*/ 59103376 w 293328"/>
              <a:gd name="T87" fmla="*/ 73735681 h 293328"/>
              <a:gd name="T88" fmla="*/ 7522971 w 293328"/>
              <a:gd name="T89" fmla="*/ 71849273 h 293328"/>
              <a:gd name="T90" fmla="*/ 1841582 w 293328"/>
              <a:gd name="T91" fmla="*/ 3930422 h 293328"/>
              <a:gd name="T92" fmla="*/ 1841582 w 293328"/>
              <a:gd name="T93" fmla="*/ 0 h 293328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293328" h="293328">
                <a:moveTo>
                  <a:pt x="161240" y="190394"/>
                </a:moveTo>
                <a:lnTo>
                  <a:pt x="161240" y="273893"/>
                </a:lnTo>
                <a:cubicBezTo>
                  <a:pt x="161240" y="279652"/>
                  <a:pt x="165919" y="284690"/>
                  <a:pt x="172038" y="284690"/>
                </a:cubicBezTo>
                <a:cubicBezTo>
                  <a:pt x="177796" y="284690"/>
                  <a:pt x="182835" y="279652"/>
                  <a:pt x="182835" y="273893"/>
                </a:cubicBezTo>
                <a:lnTo>
                  <a:pt x="182835" y="205870"/>
                </a:lnTo>
                <a:cubicBezTo>
                  <a:pt x="182835" y="203350"/>
                  <a:pt x="184635" y="201551"/>
                  <a:pt x="187154" y="201551"/>
                </a:cubicBezTo>
                <a:cubicBezTo>
                  <a:pt x="189674" y="201551"/>
                  <a:pt x="191473" y="203350"/>
                  <a:pt x="191473" y="205870"/>
                </a:cubicBezTo>
                <a:lnTo>
                  <a:pt x="191473" y="273893"/>
                </a:lnTo>
                <a:cubicBezTo>
                  <a:pt x="191473" y="279652"/>
                  <a:pt x="196512" y="284690"/>
                  <a:pt x="202270" y="284690"/>
                </a:cubicBezTo>
                <a:cubicBezTo>
                  <a:pt x="208389" y="284690"/>
                  <a:pt x="213068" y="279652"/>
                  <a:pt x="213068" y="273893"/>
                </a:cubicBezTo>
                <a:lnTo>
                  <a:pt x="213068" y="190394"/>
                </a:lnTo>
                <a:lnTo>
                  <a:pt x="161240" y="190394"/>
                </a:lnTo>
                <a:close/>
                <a:moveTo>
                  <a:pt x="187135" y="160338"/>
                </a:moveTo>
                <a:cubicBezTo>
                  <a:pt x="189802" y="160338"/>
                  <a:pt x="191707" y="162624"/>
                  <a:pt x="191707" y="164910"/>
                </a:cubicBezTo>
                <a:cubicBezTo>
                  <a:pt x="191707" y="167577"/>
                  <a:pt x="189802" y="169482"/>
                  <a:pt x="187135" y="169482"/>
                </a:cubicBezTo>
                <a:cubicBezTo>
                  <a:pt x="184468" y="169482"/>
                  <a:pt x="182563" y="167577"/>
                  <a:pt x="182563" y="164910"/>
                </a:cubicBezTo>
                <a:cubicBezTo>
                  <a:pt x="182563" y="162243"/>
                  <a:pt x="184468" y="160338"/>
                  <a:pt x="187135" y="160338"/>
                </a:cubicBezTo>
                <a:close/>
                <a:moveTo>
                  <a:pt x="187135" y="139700"/>
                </a:moveTo>
                <a:cubicBezTo>
                  <a:pt x="189802" y="139700"/>
                  <a:pt x="191707" y="141532"/>
                  <a:pt x="191707" y="144096"/>
                </a:cubicBezTo>
                <a:cubicBezTo>
                  <a:pt x="191707" y="146661"/>
                  <a:pt x="189802" y="148859"/>
                  <a:pt x="187135" y="148859"/>
                </a:cubicBezTo>
                <a:cubicBezTo>
                  <a:pt x="184468" y="148859"/>
                  <a:pt x="182563" y="146661"/>
                  <a:pt x="182563" y="144096"/>
                </a:cubicBezTo>
                <a:cubicBezTo>
                  <a:pt x="182563" y="141532"/>
                  <a:pt x="184468" y="139700"/>
                  <a:pt x="187135" y="139700"/>
                </a:cubicBezTo>
                <a:close/>
                <a:moveTo>
                  <a:pt x="187135" y="117475"/>
                </a:moveTo>
                <a:cubicBezTo>
                  <a:pt x="189802" y="117475"/>
                  <a:pt x="191707" y="119761"/>
                  <a:pt x="191707" y="122047"/>
                </a:cubicBezTo>
                <a:cubicBezTo>
                  <a:pt x="191707" y="124714"/>
                  <a:pt x="189802" y="126619"/>
                  <a:pt x="187135" y="126619"/>
                </a:cubicBezTo>
                <a:cubicBezTo>
                  <a:pt x="184468" y="126619"/>
                  <a:pt x="182563" y="124714"/>
                  <a:pt x="182563" y="122047"/>
                </a:cubicBezTo>
                <a:cubicBezTo>
                  <a:pt x="182563" y="119761"/>
                  <a:pt x="184468" y="117475"/>
                  <a:pt x="187135" y="117475"/>
                </a:cubicBezTo>
                <a:close/>
                <a:moveTo>
                  <a:pt x="96456" y="57586"/>
                </a:moveTo>
                <a:cubicBezTo>
                  <a:pt x="93577" y="60465"/>
                  <a:pt x="93577" y="65144"/>
                  <a:pt x="96456" y="68023"/>
                </a:cubicBezTo>
                <a:lnTo>
                  <a:pt x="153682" y="125969"/>
                </a:lnTo>
                <a:cubicBezTo>
                  <a:pt x="158361" y="130648"/>
                  <a:pt x="161240" y="136767"/>
                  <a:pt x="161240" y="143605"/>
                </a:cubicBezTo>
                <a:lnTo>
                  <a:pt x="161240" y="181396"/>
                </a:lnTo>
                <a:lnTo>
                  <a:pt x="213068" y="181396"/>
                </a:lnTo>
                <a:lnTo>
                  <a:pt x="213068" y="128849"/>
                </a:lnTo>
                <a:cubicBezTo>
                  <a:pt x="213068" y="126329"/>
                  <a:pt x="215227" y="124530"/>
                  <a:pt x="217387" y="124530"/>
                </a:cubicBezTo>
                <a:cubicBezTo>
                  <a:pt x="219906" y="124530"/>
                  <a:pt x="222066" y="126329"/>
                  <a:pt x="222066" y="128849"/>
                </a:cubicBezTo>
                <a:lnTo>
                  <a:pt x="222066" y="187154"/>
                </a:lnTo>
                <a:cubicBezTo>
                  <a:pt x="222066" y="191113"/>
                  <a:pt x="225305" y="194353"/>
                  <a:pt x="229624" y="194353"/>
                </a:cubicBezTo>
                <a:cubicBezTo>
                  <a:pt x="233943" y="194353"/>
                  <a:pt x="237182" y="191113"/>
                  <a:pt x="237182" y="187154"/>
                </a:cubicBezTo>
                <a:lnTo>
                  <a:pt x="237182" y="124890"/>
                </a:lnTo>
                <a:cubicBezTo>
                  <a:pt x="237182" y="114092"/>
                  <a:pt x="228184" y="105454"/>
                  <a:pt x="217387" y="105454"/>
                </a:cubicBezTo>
                <a:lnTo>
                  <a:pt x="166639" y="105454"/>
                </a:lnTo>
                <a:cubicBezTo>
                  <a:pt x="159081" y="105454"/>
                  <a:pt x="151883" y="102575"/>
                  <a:pt x="146124" y="96816"/>
                </a:cubicBezTo>
                <a:lnTo>
                  <a:pt x="106894" y="57586"/>
                </a:lnTo>
                <a:cubicBezTo>
                  <a:pt x="104014" y="54706"/>
                  <a:pt x="98976" y="54706"/>
                  <a:pt x="96456" y="57586"/>
                </a:cubicBezTo>
                <a:close/>
                <a:moveTo>
                  <a:pt x="187325" y="45456"/>
                </a:moveTo>
                <a:cubicBezTo>
                  <a:pt x="178381" y="45456"/>
                  <a:pt x="170869" y="52611"/>
                  <a:pt x="170869" y="61555"/>
                </a:cubicBezTo>
                <a:cubicBezTo>
                  <a:pt x="170869" y="70856"/>
                  <a:pt x="178381" y="78011"/>
                  <a:pt x="187325" y="78011"/>
                </a:cubicBezTo>
                <a:cubicBezTo>
                  <a:pt x="196269" y="78011"/>
                  <a:pt x="203781" y="70856"/>
                  <a:pt x="203781" y="61555"/>
                </a:cubicBezTo>
                <a:cubicBezTo>
                  <a:pt x="203781" y="52611"/>
                  <a:pt x="196269" y="45456"/>
                  <a:pt x="187325" y="45456"/>
                </a:cubicBezTo>
                <a:close/>
                <a:moveTo>
                  <a:pt x="187325" y="36513"/>
                </a:moveTo>
                <a:cubicBezTo>
                  <a:pt x="201277" y="36513"/>
                  <a:pt x="212367" y="47961"/>
                  <a:pt x="212367" y="61555"/>
                </a:cubicBezTo>
                <a:cubicBezTo>
                  <a:pt x="212367" y="75507"/>
                  <a:pt x="201277" y="86955"/>
                  <a:pt x="187325" y="86955"/>
                </a:cubicBezTo>
                <a:cubicBezTo>
                  <a:pt x="173373" y="86955"/>
                  <a:pt x="161925" y="75507"/>
                  <a:pt x="161925" y="61555"/>
                </a:cubicBezTo>
                <a:cubicBezTo>
                  <a:pt x="161925" y="47961"/>
                  <a:pt x="173373" y="36513"/>
                  <a:pt x="187325" y="36513"/>
                </a:cubicBezTo>
                <a:close/>
                <a:moveTo>
                  <a:pt x="4319" y="0"/>
                </a:moveTo>
                <a:lnTo>
                  <a:pt x="289009" y="0"/>
                </a:lnTo>
                <a:cubicBezTo>
                  <a:pt x="291529" y="0"/>
                  <a:pt x="293328" y="1799"/>
                  <a:pt x="293328" y="4679"/>
                </a:cubicBezTo>
                <a:cubicBezTo>
                  <a:pt x="293328" y="6838"/>
                  <a:pt x="291529" y="8998"/>
                  <a:pt x="289009" y="8998"/>
                </a:cubicBezTo>
                <a:lnTo>
                  <a:pt x="275692" y="8998"/>
                </a:lnTo>
                <a:lnTo>
                  <a:pt x="275692" y="164480"/>
                </a:lnTo>
                <a:cubicBezTo>
                  <a:pt x="275692" y="166999"/>
                  <a:pt x="273893" y="168799"/>
                  <a:pt x="271014" y="168799"/>
                </a:cubicBezTo>
                <a:lnTo>
                  <a:pt x="246180" y="168799"/>
                </a:lnTo>
                <a:lnTo>
                  <a:pt x="246180" y="187154"/>
                </a:lnTo>
                <a:cubicBezTo>
                  <a:pt x="246180" y="196152"/>
                  <a:pt x="238622" y="203710"/>
                  <a:pt x="229624" y="203710"/>
                </a:cubicBezTo>
                <a:cubicBezTo>
                  <a:pt x="226744" y="203710"/>
                  <a:pt x="224225" y="202631"/>
                  <a:pt x="222066" y="201551"/>
                </a:cubicBezTo>
                <a:lnTo>
                  <a:pt x="222066" y="273893"/>
                </a:lnTo>
                <a:cubicBezTo>
                  <a:pt x="222066" y="284690"/>
                  <a:pt x="213068" y="293328"/>
                  <a:pt x="202270" y="293328"/>
                </a:cubicBezTo>
                <a:cubicBezTo>
                  <a:pt x="196152" y="293328"/>
                  <a:pt x="190753" y="290449"/>
                  <a:pt x="187154" y="286130"/>
                </a:cubicBezTo>
                <a:cubicBezTo>
                  <a:pt x="183555" y="290449"/>
                  <a:pt x="178156" y="293328"/>
                  <a:pt x="172038" y="293328"/>
                </a:cubicBezTo>
                <a:cubicBezTo>
                  <a:pt x="161240" y="293328"/>
                  <a:pt x="152243" y="284690"/>
                  <a:pt x="152243" y="273893"/>
                </a:cubicBezTo>
                <a:lnTo>
                  <a:pt x="152243" y="143605"/>
                </a:lnTo>
                <a:cubicBezTo>
                  <a:pt x="152243" y="139286"/>
                  <a:pt x="150443" y="135327"/>
                  <a:pt x="147204" y="132088"/>
                </a:cubicBezTo>
                <a:lnTo>
                  <a:pt x="89978" y="74501"/>
                </a:lnTo>
                <a:cubicBezTo>
                  <a:pt x="83859" y="68023"/>
                  <a:pt x="83859" y="57586"/>
                  <a:pt x="89978" y="51107"/>
                </a:cubicBezTo>
                <a:cubicBezTo>
                  <a:pt x="96456" y="44989"/>
                  <a:pt x="106894" y="44989"/>
                  <a:pt x="113372" y="51107"/>
                </a:cubicBezTo>
                <a:lnTo>
                  <a:pt x="152603" y="90698"/>
                </a:lnTo>
                <a:cubicBezTo>
                  <a:pt x="156562" y="94297"/>
                  <a:pt x="161600" y="96456"/>
                  <a:pt x="166639" y="96456"/>
                </a:cubicBezTo>
                <a:lnTo>
                  <a:pt x="217387" y="96456"/>
                </a:lnTo>
                <a:cubicBezTo>
                  <a:pt x="233223" y="96456"/>
                  <a:pt x="246180" y="109053"/>
                  <a:pt x="246180" y="124890"/>
                </a:cubicBezTo>
                <a:lnTo>
                  <a:pt x="246180" y="160161"/>
                </a:lnTo>
                <a:lnTo>
                  <a:pt x="266695" y="160161"/>
                </a:lnTo>
                <a:lnTo>
                  <a:pt x="266695" y="8998"/>
                </a:lnTo>
                <a:lnTo>
                  <a:pt x="26633" y="8998"/>
                </a:lnTo>
                <a:lnTo>
                  <a:pt x="26633" y="160161"/>
                </a:lnTo>
                <a:lnTo>
                  <a:pt x="138566" y="160161"/>
                </a:lnTo>
                <a:cubicBezTo>
                  <a:pt x="141085" y="160161"/>
                  <a:pt x="143245" y="161961"/>
                  <a:pt x="143245" y="164480"/>
                </a:cubicBezTo>
                <a:cubicBezTo>
                  <a:pt x="143245" y="166999"/>
                  <a:pt x="141085" y="168799"/>
                  <a:pt x="138566" y="168799"/>
                </a:cubicBezTo>
                <a:lnTo>
                  <a:pt x="22314" y="168799"/>
                </a:lnTo>
                <a:cubicBezTo>
                  <a:pt x="19795" y="168799"/>
                  <a:pt x="17636" y="166999"/>
                  <a:pt x="17636" y="164480"/>
                </a:cubicBezTo>
                <a:lnTo>
                  <a:pt x="17636" y="8998"/>
                </a:lnTo>
                <a:lnTo>
                  <a:pt x="4319" y="8998"/>
                </a:lnTo>
                <a:cubicBezTo>
                  <a:pt x="1799" y="8998"/>
                  <a:pt x="0" y="6838"/>
                  <a:pt x="0" y="4679"/>
                </a:cubicBezTo>
                <a:cubicBezTo>
                  <a:pt x="0" y="1799"/>
                  <a:pt x="1799" y="0"/>
                  <a:pt x="431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  <p:sp>
        <p:nvSpPr>
          <p:cNvPr id="50" name="Freeform 1061">
            <a:extLst>
              <a:ext uri="{FF2B5EF4-FFF2-40B4-BE49-F238E27FC236}">
                <a16:creationId xmlns:a16="http://schemas.microsoft.com/office/drawing/2014/main" id="{EA967FE8-C39B-FA46-B854-5D513479428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08762" y="5229672"/>
            <a:ext cx="275973" cy="274320"/>
          </a:xfrm>
          <a:custGeom>
            <a:avLst/>
            <a:gdLst>
              <a:gd name="T0" fmla="*/ 6381463 w 291074"/>
              <a:gd name="T1" fmla="*/ 118260728 h 290436"/>
              <a:gd name="T2" fmla="*/ 117329382 w 291074"/>
              <a:gd name="T3" fmla="*/ 103178766 h 290436"/>
              <a:gd name="T4" fmla="*/ 127248536 w 291074"/>
              <a:gd name="T5" fmla="*/ 112881339 h 290436"/>
              <a:gd name="T6" fmla="*/ 99326893 w 291074"/>
              <a:gd name="T7" fmla="*/ 104121746 h 290436"/>
              <a:gd name="T8" fmla="*/ 111246539 w 291074"/>
              <a:gd name="T9" fmla="*/ 100893816 h 290436"/>
              <a:gd name="T10" fmla="*/ 20587701 w 291074"/>
              <a:gd name="T11" fmla="*/ 99970716 h 290436"/>
              <a:gd name="T12" fmla="*/ 25976383 w 291074"/>
              <a:gd name="T13" fmla="*/ 104888675 h 290436"/>
              <a:gd name="T14" fmla="*/ 112063241 w 291074"/>
              <a:gd name="T15" fmla="*/ 74148473 h 290436"/>
              <a:gd name="T16" fmla="*/ 114185614 w 291074"/>
              <a:gd name="T17" fmla="*/ 98279943 h 290436"/>
              <a:gd name="T18" fmla="*/ 127575500 w 291074"/>
              <a:gd name="T19" fmla="*/ 120873984 h 290436"/>
              <a:gd name="T20" fmla="*/ 103735349 w 291074"/>
              <a:gd name="T21" fmla="*/ 108269985 h 290436"/>
              <a:gd name="T22" fmla="*/ 82018180 w 291074"/>
              <a:gd name="T23" fmla="*/ 109960490 h 290436"/>
              <a:gd name="T24" fmla="*/ 84794463 w 291074"/>
              <a:gd name="T25" fmla="*/ 107195892 h 290436"/>
              <a:gd name="T26" fmla="*/ 114185614 w 291074"/>
              <a:gd name="T27" fmla="*/ 87367490 h 290436"/>
              <a:gd name="T28" fmla="*/ 19118593 w 291074"/>
              <a:gd name="T29" fmla="*/ 74148473 h 290436"/>
              <a:gd name="T30" fmla="*/ 16832540 w 291074"/>
              <a:gd name="T31" fmla="*/ 87367490 h 290436"/>
              <a:gd name="T32" fmla="*/ 46550735 w 291074"/>
              <a:gd name="T33" fmla="*/ 107195892 h 290436"/>
              <a:gd name="T34" fmla="*/ 49326661 w 291074"/>
              <a:gd name="T35" fmla="*/ 109960490 h 290436"/>
              <a:gd name="T36" fmla="*/ 27609146 w 291074"/>
              <a:gd name="T37" fmla="*/ 108269985 h 290436"/>
              <a:gd name="T38" fmla="*/ 3605544 w 291074"/>
              <a:gd name="T39" fmla="*/ 120873984 h 290436"/>
              <a:gd name="T40" fmla="*/ 16342408 w 291074"/>
              <a:gd name="T41" fmla="*/ 99663363 h 290436"/>
              <a:gd name="T42" fmla="*/ 15362259 w 291074"/>
              <a:gd name="T43" fmla="*/ 77684115 h 290436"/>
              <a:gd name="T44" fmla="*/ 103517169 w 291074"/>
              <a:gd name="T45" fmla="*/ 64213815 h 290436"/>
              <a:gd name="T46" fmla="*/ 90254916 w 291074"/>
              <a:gd name="T47" fmla="*/ 89822304 h 290436"/>
              <a:gd name="T48" fmla="*/ 40765357 w 291074"/>
              <a:gd name="T49" fmla="*/ 89822304 h 290436"/>
              <a:gd name="T50" fmla="*/ 27503865 w 291074"/>
              <a:gd name="T51" fmla="*/ 64213815 h 290436"/>
              <a:gd name="T52" fmla="*/ 93167027 w 291074"/>
              <a:gd name="T53" fmla="*/ 37532648 h 290436"/>
              <a:gd name="T54" fmla="*/ 37854342 w 291074"/>
              <a:gd name="T55" fmla="*/ 37532648 h 290436"/>
              <a:gd name="T56" fmla="*/ 67451366 w 291074"/>
              <a:gd name="T57" fmla="*/ 26338658 h 290436"/>
              <a:gd name="T58" fmla="*/ 67451366 w 291074"/>
              <a:gd name="T59" fmla="*/ 26338658 h 290436"/>
              <a:gd name="T60" fmla="*/ 63569847 w 291074"/>
              <a:gd name="T61" fmla="*/ 60534775 h 290436"/>
              <a:gd name="T62" fmla="*/ 65510590 w 291074"/>
              <a:gd name="T63" fmla="*/ 102396416 h 290436"/>
              <a:gd name="T64" fmla="*/ 105347701 w 291074"/>
              <a:gd name="T65" fmla="*/ 19545095 h 290436"/>
              <a:gd name="T66" fmla="*/ 111024396 w 291074"/>
              <a:gd name="T67" fmla="*/ 23400513 h 290436"/>
              <a:gd name="T68" fmla="*/ 22546907 w 291074"/>
              <a:gd name="T69" fmla="*/ 21445794 h 290436"/>
              <a:gd name="T70" fmla="*/ 31854966 w 291074"/>
              <a:gd name="T71" fmla="*/ 20209379 h 290436"/>
              <a:gd name="T72" fmla="*/ 111835813 w 291074"/>
              <a:gd name="T73" fmla="*/ 7210767 h 290436"/>
              <a:gd name="T74" fmla="*/ 124489747 w 291074"/>
              <a:gd name="T75" fmla="*/ 6133343 h 290436"/>
              <a:gd name="T76" fmla="*/ 6381463 w 291074"/>
              <a:gd name="T77" fmla="*/ 5976613 h 290436"/>
              <a:gd name="T78" fmla="*/ 18954381 w 291074"/>
              <a:gd name="T79" fmla="*/ 7057561 h 290436"/>
              <a:gd name="T80" fmla="*/ 126274243 w 291074"/>
              <a:gd name="T81" fmla="*/ 20779408 h 290436"/>
              <a:gd name="T82" fmla="*/ 114106565 w 291074"/>
              <a:gd name="T83" fmla="*/ 30799944 h 290436"/>
              <a:gd name="T84" fmla="*/ 110375232 w 291074"/>
              <a:gd name="T85" fmla="*/ 50841781 h 290436"/>
              <a:gd name="T86" fmla="*/ 113944458 w 291074"/>
              <a:gd name="T87" fmla="*/ 37274747 h 290436"/>
              <a:gd name="T88" fmla="*/ 84744057 w 291074"/>
              <a:gd name="T89" fmla="*/ 17233676 h 290436"/>
              <a:gd name="T90" fmla="*/ 77930966 w 291074"/>
              <a:gd name="T91" fmla="*/ 18157288 h 290436"/>
              <a:gd name="T92" fmla="*/ 103562180 w 291074"/>
              <a:gd name="T93" fmla="*/ 16153871 h 290436"/>
              <a:gd name="T94" fmla="*/ 118649116 w 291074"/>
              <a:gd name="T95" fmla="*/ 120409 h 290436"/>
              <a:gd name="T96" fmla="*/ 27445716 w 291074"/>
              <a:gd name="T97" fmla="*/ 16031862 h 290436"/>
              <a:gd name="T98" fmla="*/ 53082351 w 291074"/>
              <a:gd name="T99" fmla="*/ 18042582 h 290436"/>
              <a:gd name="T100" fmla="*/ 46550735 w 291074"/>
              <a:gd name="T101" fmla="*/ 17114714 h 290436"/>
              <a:gd name="T102" fmla="*/ 16832540 w 291074"/>
              <a:gd name="T103" fmla="*/ 37226834 h 290436"/>
              <a:gd name="T104" fmla="*/ 20587701 w 291074"/>
              <a:gd name="T105" fmla="*/ 50841697 h 290436"/>
              <a:gd name="T106" fmla="*/ 16832540 w 291074"/>
              <a:gd name="T107" fmla="*/ 30728957 h 290436"/>
              <a:gd name="T108" fmla="*/ 4585657 w 291074"/>
              <a:gd name="T109" fmla="*/ 20673549 h 2904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291074" h="290436">
                <a:moveTo>
                  <a:pt x="31551" y="241515"/>
                </a:moveTo>
                <a:cubicBezTo>
                  <a:pt x="26841" y="241515"/>
                  <a:pt x="21406" y="243674"/>
                  <a:pt x="16334" y="248710"/>
                </a:cubicBezTo>
                <a:cubicBezTo>
                  <a:pt x="11986" y="253386"/>
                  <a:pt x="9088" y="258781"/>
                  <a:pt x="8726" y="264177"/>
                </a:cubicBezTo>
                <a:cubicBezTo>
                  <a:pt x="8726" y="268493"/>
                  <a:pt x="10899" y="273170"/>
                  <a:pt x="14160" y="276767"/>
                </a:cubicBezTo>
                <a:cubicBezTo>
                  <a:pt x="21769" y="284321"/>
                  <a:pt x="33000" y="283601"/>
                  <a:pt x="42058" y="274249"/>
                </a:cubicBezTo>
                <a:cubicBezTo>
                  <a:pt x="51478" y="264896"/>
                  <a:pt x="52204" y="255184"/>
                  <a:pt x="43870" y="246911"/>
                </a:cubicBezTo>
                <a:cubicBezTo>
                  <a:pt x="40247" y="243314"/>
                  <a:pt x="36261" y="241515"/>
                  <a:pt x="31551" y="241515"/>
                </a:cubicBezTo>
                <a:close/>
                <a:moveTo>
                  <a:pt x="260338" y="241470"/>
                </a:moveTo>
                <a:cubicBezTo>
                  <a:pt x="255718" y="241156"/>
                  <a:pt x="251189" y="242954"/>
                  <a:pt x="247204" y="246911"/>
                </a:cubicBezTo>
                <a:cubicBezTo>
                  <a:pt x="238871" y="255184"/>
                  <a:pt x="239595" y="264896"/>
                  <a:pt x="248653" y="274249"/>
                </a:cubicBezTo>
                <a:cubicBezTo>
                  <a:pt x="258073" y="283601"/>
                  <a:pt x="269305" y="284321"/>
                  <a:pt x="276913" y="276767"/>
                </a:cubicBezTo>
                <a:cubicBezTo>
                  <a:pt x="280899" y="273170"/>
                  <a:pt x="282348" y="268493"/>
                  <a:pt x="282348" y="264177"/>
                </a:cubicBezTo>
                <a:cubicBezTo>
                  <a:pt x="281986" y="258781"/>
                  <a:pt x="279450" y="253386"/>
                  <a:pt x="274015" y="248710"/>
                </a:cubicBezTo>
                <a:cubicBezTo>
                  <a:pt x="269667" y="244213"/>
                  <a:pt x="264957" y="241785"/>
                  <a:pt x="260338" y="241470"/>
                </a:cubicBezTo>
                <a:close/>
                <a:moveTo>
                  <a:pt x="243943" y="220652"/>
                </a:moveTo>
                <a:cubicBezTo>
                  <a:pt x="232349" y="223530"/>
                  <a:pt x="223291" y="231803"/>
                  <a:pt x="220393" y="243674"/>
                </a:cubicBezTo>
                <a:cubicBezTo>
                  <a:pt x="225103" y="242595"/>
                  <a:pt x="229451" y="242954"/>
                  <a:pt x="234523" y="245472"/>
                </a:cubicBezTo>
                <a:lnTo>
                  <a:pt x="236334" y="246551"/>
                </a:lnTo>
                <a:cubicBezTo>
                  <a:pt x="237784" y="244753"/>
                  <a:pt x="238871" y="242595"/>
                  <a:pt x="241045" y="240796"/>
                </a:cubicBezTo>
                <a:cubicBezTo>
                  <a:pt x="242494" y="238997"/>
                  <a:pt x="244668" y="237199"/>
                  <a:pt x="246842" y="236120"/>
                </a:cubicBezTo>
                <a:lnTo>
                  <a:pt x="245392" y="233602"/>
                </a:lnTo>
                <a:cubicBezTo>
                  <a:pt x="243581" y="229645"/>
                  <a:pt x="242494" y="224609"/>
                  <a:pt x="243943" y="220652"/>
                </a:cubicBezTo>
                <a:close/>
                <a:moveTo>
                  <a:pt x="47131" y="220652"/>
                </a:moveTo>
                <a:cubicBezTo>
                  <a:pt x="48580" y="224609"/>
                  <a:pt x="47493" y="229645"/>
                  <a:pt x="45681" y="233962"/>
                </a:cubicBezTo>
                <a:lnTo>
                  <a:pt x="44232" y="236120"/>
                </a:lnTo>
                <a:cubicBezTo>
                  <a:pt x="46406" y="237199"/>
                  <a:pt x="48580" y="238997"/>
                  <a:pt x="50029" y="240796"/>
                </a:cubicBezTo>
                <a:cubicBezTo>
                  <a:pt x="52204" y="242595"/>
                  <a:pt x="53290" y="244753"/>
                  <a:pt x="54740" y="246551"/>
                </a:cubicBezTo>
                <a:lnTo>
                  <a:pt x="57638" y="245472"/>
                </a:lnTo>
                <a:cubicBezTo>
                  <a:pt x="61624" y="242954"/>
                  <a:pt x="65971" y="242595"/>
                  <a:pt x="70681" y="243674"/>
                </a:cubicBezTo>
                <a:cubicBezTo>
                  <a:pt x="67783" y="231803"/>
                  <a:pt x="59087" y="223530"/>
                  <a:pt x="47131" y="220652"/>
                </a:cubicBezTo>
                <a:close/>
                <a:moveTo>
                  <a:pt x="242494" y="173531"/>
                </a:moveTo>
                <a:cubicBezTo>
                  <a:pt x="244305" y="171732"/>
                  <a:pt x="247204" y="171732"/>
                  <a:pt x="248653" y="173531"/>
                </a:cubicBezTo>
                <a:lnTo>
                  <a:pt x="257349" y="181804"/>
                </a:lnTo>
                <a:cubicBezTo>
                  <a:pt x="265319" y="189718"/>
                  <a:pt x="266406" y="201588"/>
                  <a:pt x="260609" y="209501"/>
                </a:cubicBezTo>
                <a:lnTo>
                  <a:pt x="253725" y="219214"/>
                </a:lnTo>
                <a:cubicBezTo>
                  <a:pt x="251552" y="222091"/>
                  <a:pt x="251552" y="226408"/>
                  <a:pt x="253363" y="230005"/>
                </a:cubicBezTo>
                <a:lnTo>
                  <a:pt x="254812" y="233242"/>
                </a:lnTo>
                <a:cubicBezTo>
                  <a:pt x="263508" y="231444"/>
                  <a:pt x="272928" y="234321"/>
                  <a:pt x="280899" y="242595"/>
                </a:cubicBezTo>
                <a:cubicBezTo>
                  <a:pt x="287420" y="249069"/>
                  <a:pt x="290681" y="256263"/>
                  <a:pt x="291044" y="263817"/>
                </a:cubicBezTo>
                <a:cubicBezTo>
                  <a:pt x="291406" y="270652"/>
                  <a:pt x="288507" y="277486"/>
                  <a:pt x="283073" y="282882"/>
                </a:cubicBezTo>
                <a:cubicBezTo>
                  <a:pt x="278363" y="287918"/>
                  <a:pt x="272203" y="290436"/>
                  <a:pt x="264595" y="290436"/>
                </a:cubicBezTo>
                <a:cubicBezTo>
                  <a:pt x="257711" y="290436"/>
                  <a:pt x="250102" y="287918"/>
                  <a:pt x="242494" y="280364"/>
                </a:cubicBezTo>
                <a:cubicBezTo>
                  <a:pt x="234885" y="272450"/>
                  <a:pt x="231624" y="263458"/>
                  <a:pt x="232711" y="254825"/>
                </a:cubicBezTo>
                <a:lnTo>
                  <a:pt x="230175" y="253386"/>
                </a:lnTo>
                <a:cubicBezTo>
                  <a:pt x="226190" y="251587"/>
                  <a:pt x="222204" y="251587"/>
                  <a:pt x="219306" y="253386"/>
                </a:cubicBezTo>
                <a:lnTo>
                  <a:pt x="209523" y="260580"/>
                </a:lnTo>
                <a:cubicBezTo>
                  <a:pt x="206263" y="262738"/>
                  <a:pt x="201915" y="263817"/>
                  <a:pt x="198292" y="263817"/>
                </a:cubicBezTo>
                <a:cubicBezTo>
                  <a:pt x="192132" y="263817"/>
                  <a:pt x="186335" y="261659"/>
                  <a:pt x="181988" y="257342"/>
                </a:cubicBezTo>
                <a:lnTo>
                  <a:pt x="172930" y="248710"/>
                </a:lnTo>
                <a:cubicBezTo>
                  <a:pt x="171118" y="246911"/>
                  <a:pt x="171118" y="244033"/>
                  <a:pt x="172930" y="242595"/>
                </a:cubicBezTo>
                <a:cubicBezTo>
                  <a:pt x="174741" y="240796"/>
                  <a:pt x="178002" y="240796"/>
                  <a:pt x="179451" y="242595"/>
                </a:cubicBezTo>
                <a:lnTo>
                  <a:pt x="188147" y="250868"/>
                </a:lnTo>
                <a:cubicBezTo>
                  <a:pt x="192495" y="255544"/>
                  <a:pt x="199741" y="256263"/>
                  <a:pt x="204089" y="253386"/>
                </a:cubicBezTo>
                <a:lnTo>
                  <a:pt x="210610" y="248710"/>
                </a:lnTo>
                <a:cubicBezTo>
                  <a:pt x="211697" y="228206"/>
                  <a:pt x="228364" y="212019"/>
                  <a:pt x="248653" y="210940"/>
                </a:cubicBezTo>
                <a:lnTo>
                  <a:pt x="253363" y="204466"/>
                </a:lnTo>
                <a:cubicBezTo>
                  <a:pt x="256986" y="199789"/>
                  <a:pt x="255899" y="192955"/>
                  <a:pt x="251189" y="187919"/>
                </a:cubicBezTo>
                <a:lnTo>
                  <a:pt x="242494" y="180006"/>
                </a:lnTo>
                <a:cubicBezTo>
                  <a:pt x="240682" y="178207"/>
                  <a:pt x="240682" y="175329"/>
                  <a:pt x="242494" y="173531"/>
                </a:cubicBezTo>
                <a:close/>
                <a:moveTo>
                  <a:pt x="42421" y="173531"/>
                </a:moveTo>
                <a:cubicBezTo>
                  <a:pt x="43870" y="171732"/>
                  <a:pt x="46768" y="171732"/>
                  <a:pt x="48580" y="173531"/>
                </a:cubicBezTo>
                <a:cubicBezTo>
                  <a:pt x="50029" y="175329"/>
                  <a:pt x="50029" y="178207"/>
                  <a:pt x="48580" y="180006"/>
                </a:cubicBezTo>
                <a:lnTo>
                  <a:pt x="40247" y="187919"/>
                </a:lnTo>
                <a:cubicBezTo>
                  <a:pt x="35537" y="192955"/>
                  <a:pt x="34087" y="199789"/>
                  <a:pt x="37348" y="204466"/>
                </a:cubicBezTo>
                <a:lnTo>
                  <a:pt x="42058" y="210940"/>
                </a:lnTo>
                <a:cubicBezTo>
                  <a:pt x="62711" y="212019"/>
                  <a:pt x="79377" y="228206"/>
                  <a:pt x="80464" y="248710"/>
                </a:cubicBezTo>
                <a:lnTo>
                  <a:pt x="86986" y="253386"/>
                </a:lnTo>
                <a:cubicBezTo>
                  <a:pt x="91696" y="256263"/>
                  <a:pt x="98580" y="255544"/>
                  <a:pt x="103290" y="250868"/>
                </a:cubicBezTo>
                <a:lnTo>
                  <a:pt x="111623" y="242595"/>
                </a:lnTo>
                <a:cubicBezTo>
                  <a:pt x="113434" y="240796"/>
                  <a:pt x="115970" y="240796"/>
                  <a:pt x="117782" y="242595"/>
                </a:cubicBezTo>
                <a:cubicBezTo>
                  <a:pt x="119956" y="244033"/>
                  <a:pt x="119956" y="246911"/>
                  <a:pt x="117782" y="248710"/>
                </a:cubicBezTo>
                <a:lnTo>
                  <a:pt x="109449" y="257342"/>
                </a:lnTo>
                <a:cubicBezTo>
                  <a:pt x="104739" y="261659"/>
                  <a:pt x="98942" y="263817"/>
                  <a:pt x="93145" y="263817"/>
                </a:cubicBezTo>
                <a:cubicBezTo>
                  <a:pt x="89159" y="263817"/>
                  <a:pt x="85536" y="262738"/>
                  <a:pt x="82275" y="260580"/>
                </a:cubicBezTo>
                <a:lnTo>
                  <a:pt x="71768" y="253386"/>
                </a:lnTo>
                <a:cubicBezTo>
                  <a:pt x="68870" y="251587"/>
                  <a:pt x="64884" y="251227"/>
                  <a:pt x="61261" y="253386"/>
                </a:cubicBezTo>
                <a:lnTo>
                  <a:pt x="58001" y="254825"/>
                </a:lnTo>
                <a:cubicBezTo>
                  <a:pt x="59450" y="263458"/>
                  <a:pt x="56551" y="272450"/>
                  <a:pt x="48580" y="280364"/>
                </a:cubicBezTo>
                <a:cubicBezTo>
                  <a:pt x="40971" y="287918"/>
                  <a:pt x="33363" y="290436"/>
                  <a:pt x="26479" y="290436"/>
                </a:cubicBezTo>
                <a:cubicBezTo>
                  <a:pt x="18870" y="290436"/>
                  <a:pt x="12349" y="287918"/>
                  <a:pt x="8001" y="282882"/>
                </a:cubicBezTo>
                <a:cubicBezTo>
                  <a:pt x="2566" y="277486"/>
                  <a:pt x="-332" y="270652"/>
                  <a:pt x="30" y="263817"/>
                </a:cubicBezTo>
                <a:cubicBezTo>
                  <a:pt x="30" y="256263"/>
                  <a:pt x="3653" y="249069"/>
                  <a:pt x="10175" y="242595"/>
                </a:cubicBezTo>
                <a:cubicBezTo>
                  <a:pt x="17059" y="236120"/>
                  <a:pt x="24305" y="232882"/>
                  <a:pt x="31551" y="232882"/>
                </a:cubicBezTo>
                <a:cubicBezTo>
                  <a:pt x="33363" y="232882"/>
                  <a:pt x="34450" y="232882"/>
                  <a:pt x="36261" y="233242"/>
                </a:cubicBezTo>
                <a:lnTo>
                  <a:pt x="37348" y="230364"/>
                </a:lnTo>
                <a:cubicBezTo>
                  <a:pt x="39522" y="226408"/>
                  <a:pt x="39522" y="222091"/>
                  <a:pt x="37348" y="219214"/>
                </a:cubicBezTo>
                <a:lnTo>
                  <a:pt x="30464" y="209501"/>
                </a:lnTo>
                <a:cubicBezTo>
                  <a:pt x="24667" y="201588"/>
                  <a:pt x="25754" y="189718"/>
                  <a:pt x="34087" y="181804"/>
                </a:cubicBezTo>
                <a:lnTo>
                  <a:pt x="42421" y="173531"/>
                </a:lnTo>
                <a:close/>
                <a:moveTo>
                  <a:pt x="183399" y="150280"/>
                </a:moveTo>
                <a:cubicBezTo>
                  <a:pt x="184834" y="171094"/>
                  <a:pt x="192729" y="189755"/>
                  <a:pt x="206725" y="204109"/>
                </a:cubicBezTo>
                <a:cubicBezTo>
                  <a:pt x="220362" y="190114"/>
                  <a:pt x="228974" y="171453"/>
                  <a:pt x="229692" y="150280"/>
                </a:cubicBezTo>
                <a:lnTo>
                  <a:pt x="183399" y="150280"/>
                </a:lnTo>
                <a:close/>
                <a:moveTo>
                  <a:pt x="149666" y="150280"/>
                </a:moveTo>
                <a:lnTo>
                  <a:pt x="149666" y="230665"/>
                </a:lnTo>
                <a:cubicBezTo>
                  <a:pt x="169045" y="229588"/>
                  <a:pt x="186629" y="222052"/>
                  <a:pt x="200265" y="210210"/>
                </a:cubicBezTo>
                <a:cubicBezTo>
                  <a:pt x="184834" y="194061"/>
                  <a:pt x="175863" y="172888"/>
                  <a:pt x="174786" y="150280"/>
                </a:cubicBezTo>
                <a:lnTo>
                  <a:pt x="149666" y="150280"/>
                </a:lnTo>
                <a:close/>
                <a:moveTo>
                  <a:pt x="115574" y="150280"/>
                </a:moveTo>
                <a:cubicBezTo>
                  <a:pt x="114857" y="172888"/>
                  <a:pt x="105885" y="194061"/>
                  <a:pt x="90454" y="210210"/>
                </a:cubicBezTo>
                <a:cubicBezTo>
                  <a:pt x="104450" y="222052"/>
                  <a:pt x="121316" y="229588"/>
                  <a:pt x="141054" y="230665"/>
                </a:cubicBezTo>
                <a:lnTo>
                  <a:pt x="141054" y="150280"/>
                </a:lnTo>
                <a:lnTo>
                  <a:pt x="115574" y="150280"/>
                </a:lnTo>
                <a:close/>
                <a:moveTo>
                  <a:pt x="61028" y="150280"/>
                </a:moveTo>
                <a:cubicBezTo>
                  <a:pt x="62104" y="171453"/>
                  <a:pt x="70717" y="190114"/>
                  <a:pt x="83995" y="204109"/>
                </a:cubicBezTo>
                <a:cubicBezTo>
                  <a:pt x="97990" y="189755"/>
                  <a:pt x="105885" y="171094"/>
                  <a:pt x="107321" y="150280"/>
                </a:cubicBezTo>
                <a:lnTo>
                  <a:pt x="61028" y="150280"/>
                </a:lnTo>
                <a:close/>
                <a:moveTo>
                  <a:pt x="206725" y="87839"/>
                </a:moveTo>
                <a:cubicBezTo>
                  <a:pt x="192729" y="102911"/>
                  <a:pt x="184834" y="121571"/>
                  <a:pt x="183399" y="141668"/>
                </a:cubicBezTo>
                <a:lnTo>
                  <a:pt x="229692" y="141668"/>
                </a:lnTo>
                <a:cubicBezTo>
                  <a:pt x="228974" y="120854"/>
                  <a:pt x="220362" y="101834"/>
                  <a:pt x="206725" y="87839"/>
                </a:cubicBezTo>
                <a:close/>
                <a:moveTo>
                  <a:pt x="83995" y="87839"/>
                </a:moveTo>
                <a:cubicBezTo>
                  <a:pt x="70717" y="101834"/>
                  <a:pt x="62104" y="120854"/>
                  <a:pt x="61028" y="141668"/>
                </a:cubicBezTo>
                <a:lnTo>
                  <a:pt x="107321" y="141668"/>
                </a:lnTo>
                <a:cubicBezTo>
                  <a:pt x="105885" y="121571"/>
                  <a:pt x="97990" y="102911"/>
                  <a:pt x="83995" y="87839"/>
                </a:cubicBezTo>
                <a:close/>
                <a:moveTo>
                  <a:pt x="149666" y="61642"/>
                </a:moveTo>
                <a:lnTo>
                  <a:pt x="149666" y="141668"/>
                </a:lnTo>
                <a:lnTo>
                  <a:pt x="174786" y="141668"/>
                </a:lnTo>
                <a:cubicBezTo>
                  <a:pt x="175863" y="119059"/>
                  <a:pt x="184834" y="98245"/>
                  <a:pt x="200265" y="82097"/>
                </a:cubicBezTo>
                <a:cubicBezTo>
                  <a:pt x="186629" y="69896"/>
                  <a:pt x="169045" y="62718"/>
                  <a:pt x="149666" y="61642"/>
                </a:cubicBezTo>
                <a:close/>
                <a:moveTo>
                  <a:pt x="141054" y="61642"/>
                </a:moveTo>
                <a:cubicBezTo>
                  <a:pt x="121316" y="62718"/>
                  <a:pt x="104450" y="69896"/>
                  <a:pt x="90454" y="82097"/>
                </a:cubicBezTo>
                <a:cubicBezTo>
                  <a:pt x="105885" y="98245"/>
                  <a:pt x="114857" y="119059"/>
                  <a:pt x="115574" y="141668"/>
                </a:cubicBezTo>
                <a:lnTo>
                  <a:pt x="141054" y="141668"/>
                </a:lnTo>
                <a:lnTo>
                  <a:pt x="141054" y="61642"/>
                </a:lnTo>
                <a:close/>
                <a:moveTo>
                  <a:pt x="145360" y="52670"/>
                </a:moveTo>
                <a:cubicBezTo>
                  <a:pt x="197036" y="52670"/>
                  <a:pt x="239022" y="94657"/>
                  <a:pt x="239022" y="146333"/>
                </a:cubicBezTo>
                <a:cubicBezTo>
                  <a:pt x="239022" y="197650"/>
                  <a:pt x="197036" y="239636"/>
                  <a:pt x="145360" y="239636"/>
                </a:cubicBezTo>
                <a:cubicBezTo>
                  <a:pt x="93684" y="239636"/>
                  <a:pt x="52056" y="197650"/>
                  <a:pt x="52056" y="146333"/>
                </a:cubicBezTo>
                <a:cubicBezTo>
                  <a:pt x="52056" y="94657"/>
                  <a:pt x="93684" y="52670"/>
                  <a:pt x="145360" y="52670"/>
                </a:cubicBezTo>
                <a:close/>
                <a:moveTo>
                  <a:pt x="235910" y="44660"/>
                </a:moveTo>
                <a:lnTo>
                  <a:pt x="233751" y="45742"/>
                </a:lnTo>
                <a:cubicBezTo>
                  <a:pt x="229071" y="47907"/>
                  <a:pt x="224752" y="48268"/>
                  <a:pt x="220072" y="47546"/>
                </a:cubicBezTo>
                <a:cubicBezTo>
                  <a:pt x="222952" y="59092"/>
                  <a:pt x="231951" y="67751"/>
                  <a:pt x="243469" y="70638"/>
                </a:cubicBezTo>
                <a:cubicBezTo>
                  <a:pt x="242030" y="66308"/>
                  <a:pt x="243110" y="61257"/>
                  <a:pt x="245269" y="56927"/>
                </a:cubicBezTo>
                <a:lnTo>
                  <a:pt x="246349" y="54763"/>
                </a:lnTo>
                <a:cubicBezTo>
                  <a:pt x="244189" y="53680"/>
                  <a:pt x="242030" y="52237"/>
                  <a:pt x="240590" y="50433"/>
                </a:cubicBezTo>
                <a:cubicBezTo>
                  <a:pt x="238430" y="48629"/>
                  <a:pt x="237350" y="46825"/>
                  <a:pt x="235910" y="44660"/>
                </a:cubicBezTo>
                <a:close/>
                <a:moveTo>
                  <a:pt x="54740" y="44398"/>
                </a:moveTo>
                <a:cubicBezTo>
                  <a:pt x="53290" y="46570"/>
                  <a:pt x="52204" y="48381"/>
                  <a:pt x="50029" y="50191"/>
                </a:cubicBezTo>
                <a:cubicBezTo>
                  <a:pt x="48580" y="52001"/>
                  <a:pt x="46406" y="53450"/>
                  <a:pt x="44232" y="54536"/>
                </a:cubicBezTo>
                <a:lnTo>
                  <a:pt x="45681" y="57071"/>
                </a:lnTo>
                <a:cubicBezTo>
                  <a:pt x="47493" y="61053"/>
                  <a:pt x="48580" y="66122"/>
                  <a:pt x="47131" y="70467"/>
                </a:cubicBezTo>
                <a:cubicBezTo>
                  <a:pt x="59087" y="67570"/>
                  <a:pt x="67783" y="58881"/>
                  <a:pt x="70681" y="47295"/>
                </a:cubicBezTo>
                <a:cubicBezTo>
                  <a:pt x="65971" y="48019"/>
                  <a:pt x="61624" y="47657"/>
                  <a:pt x="56914" y="45122"/>
                </a:cubicBezTo>
                <a:lnTo>
                  <a:pt x="54740" y="44398"/>
                </a:lnTo>
                <a:close/>
                <a:moveTo>
                  <a:pt x="263627" y="9302"/>
                </a:moveTo>
                <a:cubicBezTo>
                  <a:pt x="258948" y="9662"/>
                  <a:pt x="253188" y="11827"/>
                  <a:pt x="248149" y="16878"/>
                </a:cubicBezTo>
                <a:cubicBezTo>
                  <a:pt x="243829" y="21930"/>
                  <a:pt x="240950" y="26620"/>
                  <a:pt x="240950" y="32032"/>
                </a:cubicBezTo>
                <a:cubicBezTo>
                  <a:pt x="240950" y="36001"/>
                  <a:pt x="243110" y="40691"/>
                  <a:pt x="246709" y="44299"/>
                </a:cubicBezTo>
                <a:cubicBezTo>
                  <a:pt x="254628" y="52237"/>
                  <a:pt x="264707" y="51515"/>
                  <a:pt x="273346" y="42495"/>
                </a:cubicBezTo>
                <a:cubicBezTo>
                  <a:pt x="283425" y="33114"/>
                  <a:pt x="284145" y="22290"/>
                  <a:pt x="276226" y="14353"/>
                </a:cubicBezTo>
                <a:cubicBezTo>
                  <a:pt x="272626" y="11106"/>
                  <a:pt x="268666" y="9302"/>
                  <a:pt x="264707" y="9302"/>
                </a:cubicBezTo>
                <a:cubicBezTo>
                  <a:pt x="263987" y="9302"/>
                  <a:pt x="263987" y="9302"/>
                  <a:pt x="263627" y="9302"/>
                </a:cubicBezTo>
                <a:close/>
                <a:moveTo>
                  <a:pt x="26479" y="8916"/>
                </a:moveTo>
                <a:cubicBezTo>
                  <a:pt x="21769" y="8916"/>
                  <a:pt x="17783" y="10364"/>
                  <a:pt x="14160" y="13985"/>
                </a:cubicBezTo>
                <a:cubicBezTo>
                  <a:pt x="10899" y="17605"/>
                  <a:pt x="8726" y="21950"/>
                  <a:pt x="8726" y="26657"/>
                </a:cubicBezTo>
                <a:cubicBezTo>
                  <a:pt x="9088" y="31726"/>
                  <a:pt x="11986" y="37157"/>
                  <a:pt x="16334" y="42226"/>
                </a:cubicBezTo>
                <a:cubicBezTo>
                  <a:pt x="25754" y="51277"/>
                  <a:pt x="35899" y="52001"/>
                  <a:pt x="43870" y="44036"/>
                </a:cubicBezTo>
                <a:cubicBezTo>
                  <a:pt x="52204" y="35709"/>
                  <a:pt x="51478" y="25933"/>
                  <a:pt x="42058" y="16519"/>
                </a:cubicBezTo>
                <a:cubicBezTo>
                  <a:pt x="36986" y="11088"/>
                  <a:pt x="31551" y="8916"/>
                  <a:pt x="26479" y="8916"/>
                </a:cubicBezTo>
                <a:close/>
                <a:moveTo>
                  <a:pt x="263267" y="282"/>
                </a:moveTo>
                <a:cubicBezTo>
                  <a:pt x="270826" y="282"/>
                  <a:pt x="277305" y="3168"/>
                  <a:pt x="282345" y="8219"/>
                </a:cubicBezTo>
                <a:cubicBezTo>
                  <a:pt x="291704" y="17600"/>
                  <a:pt x="294583" y="34197"/>
                  <a:pt x="280185" y="48629"/>
                </a:cubicBezTo>
                <a:cubicBezTo>
                  <a:pt x="273346" y="55123"/>
                  <a:pt x="266147" y="58371"/>
                  <a:pt x="258948" y="58371"/>
                </a:cubicBezTo>
                <a:cubicBezTo>
                  <a:pt x="257148" y="58371"/>
                  <a:pt x="256068" y="58371"/>
                  <a:pt x="254268" y="58010"/>
                </a:cubicBezTo>
                <a:lnTo>
                  <a:pt x="253188" y="60896"/>
                </a:lnTo>
                <a:cubicBezTo>
                  <a:pt x="251029" y="65226"/>
                  <a:pt x="251029" y="69194"/>
                  <a:pt x="253188" y="72081"/>
                </a:cubicBezTo>
                <a:lnTo>
                  <a:pt x="260027" y="81822"/>
                </a:lnTo>
                <a:cubicBezTo>
                  <a:pt x="266147" y="90121"/>
                  <a:pt x="264707" y="101305"/>
                  <a:pt x="256788" y="109604"/>
                </a:cubicBezTo>
                <a:lnTo>
                  <a:pt x="248149" y="117902"/>
                </a:lnTo>
                <a:cubicBezTo>
                  <a:pt x="247429" y="118624"/>
                  <a:pt x="246349" y="118984"/>
                  <a:pt x="244909" y="118984"/>
                </a:cubicBezTo>
                <a:cubicBezTo>
                  <a:pt x="244189" y="118984"/>
                  <a:pt x="243110" y="118624"/>
                  <a:pt x="242030" y="117902"/>
                </a:cubicBezTo>
                <a:cubicBezTo>
                  <a:pt x="240230" y="116098"/>
                  <a:pt x="240230" y="113572"/>
                  <a:pt x="242030" y="111769"/>
                </a:cubicBezTo>
                <a:lnTo>
                  <a:pt x="250669" y="103109"/>
                </a:lnTo>
                <a:cubicBezTo>
                  <a:pt x="255348" y="98419"/>
                  <a:pt x="256428" y="91564"/>
                  <a:pt x="252828" y="87234"/>
                </a:cubicBezTo>
                <a:lnTo>
                  <a:pt x="248149" y="80740"/>
                </a:lnTo>
                <a:cubicBezTo>
                  <a:pt x="227991" y="79297"/>
                  <a:pt x="211433" y="63061"/>
                  <a:pt x="210353" y="42495"/>
                </a:cubicBezTo>
                <a:lnTo>
                  <a:pt x="203874" y="37805"/>
                </a:lnTo>
                <a:cubicBezTo>
                  <a:pt x="199555" y="34557"/>
                  <a:pt x="192356" y="35640"/>
                  <a:pt x="188036" y="40330"/>
                </a:cubicBezTo>
                <a:lnTo>
                  <a:pt x="179397" y="48629"/>
                </a:lnTo>
                <a:cubicBezTo>
                  <a:pt x="178677" y="49711"/>
                  <a:pt x="177238" y="50072"/>
                  <a:pt x="176158" y="50072"/>
                </a:cubicBezTo>
                <a:cubicBezTo>
                  <a:pt x="175438" y="50072"/>
                  <a:pt x="173998" y="49711"/>
                  <a:pt x="172918" y="48629"/>
                </a:cubicBezTo>
                <a:cubicBezTo>
                  <a:pt x="171118" y="47185"/>
                  <a:pt x="171118" y="44299"/>
                  <a:pt x="172918" y="42495"/>
                </a:cubicBezTo>
                <a:lnTo>
                  <a:pt x="181917" y="34197"/>
                </a:lnTo>
                <a:cubicBezTo>
                  <a:pt x="189116" y="26259"/>
                  <a:pt x="200995" y="24816"/>
                  <a:pt x="209274" y="30228"/>
                </a:cubicBezTo>
                <a:lnTo>
                  <a:pt x="218992" y="37805"/>
                </a:lnTo>
                <a:cubicBezTo>
                  <a:pt x="221872" y="39609"/>
                  <a:pt x="225832" y="39609"/>
                  <a:pt x="229791" y="37805"/>
                </a:cubicBezTo>
                <a:lnTo>
                  <a:pt x="232311" y="36361"/>
                </a:lnTo>
                <a:cubicBezTo>
                  <a:pt x="232311" y="34918"/>
                  <a:pt x="231951" y="33114"/>
                  <a:pt x="231951" y="32032"/>
                </a:cubicBezTo>
                <a:cubicBezTo>
                  <a:pt x="231951" y="24094"/>
                  <a:pt x="235550" y="17239"/>
                  <a:pt x="242030" y="10745"/>
                </a:cubicBezTo>
                <a:cubicBezTo>
                  <a:pt x="248509" y="4251"/>
                  <a:pt x="256068" y="643"/>
                  <a:pt x="263267" y="282"/>
                </a:cubicBezTo>
                <a:close/>
                <a:moveTo>
                  <a:pt x="26253" y="0"/>
                </a:moveTo>
                <a:cubicBezTo>
                  <a:pt x="33363" y="-45"/>
                  <a:pt x="41153" y="2942"/>
                  <a:pt x="48580" y="10364"/>
                </a:cubicBezTo>
                <a:cubicBezTo>
                  <a:pt x="56551" y="18692"/>
                  <a:pt x="59450" y="27743"/>
                  <a:pt x="58001" y="36071"/>
                </a:cubicBezTo>
                <a:lnTo>
                  <a:pt x="60899" y="37519"/>
                </a:lnTo>
                <a:cubicBezTo>
                  <a:pt x="64884" y="39329"/>
                  <a:pt x="68870" y="39329"/>
                  <a:pt x="71768" y="37519"/>
                </a:cubicBezTo>
                <a:lnTo>
                  <a:pt x="82275" y="29916"/>
                </a:lnTo>
                <a:cubicBezTo>
                  <a:pt x="89884" y="24485"/>
                  <a:pt x="101840" y="25933"/>
                  <a:pt x="109449" y="33898"/>
                </a:cubicBezTo>
                <a:lnTo>
                  <a:pt x="117782" y="42226"/>
                </a:lnTo>
                <a:cubicBezTo>
                  <a:pt x="119956" y="44036"/>
                  <a:pt x="119956" y="46932"/>
                  <a:pt x="117782" y="48381"/>
                </a:cubicBezTo>
                <a:cubicBezTo>
                  <a:pt x="117057" y="49467"/>
                  <a:pt x="115970" y="49829"/>
                  <a:pt x="114884" y="49829"/>
                </a:cubicBezTo>
                <a:cubicBezTo>
                  <a:pt x="113797" y="49829"/>
                  <a:pt x="112710" y="49467"/>
                  <a:pt x="111623" y="48381"/>
                </a:cubicBezTo>
                <a:lnTo>
                  <a:pt x="103290" y="40053"/>
                </a:lnTo>
                <a:cubicBezTo>
                  <a:pt x="98580" y="35347"/>
                  <a:pt x="91696" y="34260"/>
                  <a:pt x="86986" y="37519"/>
                </a:cubicBezTo>
                <a:lnTo>
                  <a:pt x="80464" y="42226"/>
                </a:lnTo>
                <a:cubicBezTo>
                  <a:pt x="79377" y="62864"/>
                  <a:pt x="62711" y="79156"/>
                  <a:pt x="42058" y="80605"/>
                </a:cubicBezTo>
                <a:lnTo>
                  <a:pt x="37348" y="87122"/>
                </a:lnTo>
                <a:cubicBezTo>
                  <a:pt x="34087" y="91467"/>
                  <a:pt x="35537" y="98346"/>
                  <a:pt x="40247" y="103052"/>
                </a:cubicBezTo>
                <a:lnTo>
                  <a:pt x="48580" y="111742"/>
                </a:lnTo>
                <a:cubicBezTo>
                  <a:pt x="50029" y="113552"/>
                  <a:pt x="50029" y="116087"/>
                  <a:pt x="48580" y="117897"/>
                </a:cubicBezTo>
                <a:cubicBezTo>
                  <a:pt x="47493" y="118621"/>
                  <a:pt x="46768" y="118983"/>
                  <a:pt x="45681" y="118983"/>
                </a:cubicBezTo>
                <a:cubicBezTo>
                  <a:pt x="44232" y="118983"/>
                  <a:pt x="43145" y="118621"/>
                  <a:pt x="42421" y="117897"/>
                </a:cubicBezTo>
                <a:lnTo>
                  <a:pt x="34087" y="109570"/>
                </a:lnTo>
                <a:cubicBezTo>
                  <a:pt x="25754" y="101242"/>
                  <a:pt x="24667" y="90018"/>
                  <a:pt x="30464" y="81691"/>
                </a:cubicBezTo>
                <a:lnTo>
                  <a:pt x="37348" y="71915"/>
                </a:lnTo>
                <a:cubicBezTo>
                  <a:pt x="39522" y="69019"/>
                  <a:pt x="39522" y="65036"/>
                  <a:pt x="37348" y="60691"/>
                </a:cubicBezTo>
                <a:lnTo>
                  <a:pt x="36261" y="57795"/>
                </a:lnTo>
                <a:cubicBezTo>
                  <a:pt x="34450" y="58157"/>
                  <a:pt x="33363" y="58157"/>
                  <a:pt x="31551" y="58157"/>
                </a:cubicBezTo>
                <a:cubicBezTo>
                  <a:pt x="24667" y="58157"/>
                  <a:pt x="17059" y="54898"/>
                  <a:pt x="10175" y="48381"/>
                </a:cubicBezTo>
                <a:cubicBezTo>
                  <a:pt x="3653" y="41864"/>
                  <a:pt x="30" y="34622"/>
                  <a:pt x="30" y="27019"/>
                </a:cubicBezTo>
                <a:cubicBezTo>
                  <a:pt x="-332" y="19778"/>
                  <a:pt x="2566" y="13261"/>
                  <a:pt x="8001" y="7830"/>
                </a:cubicBezTo>
                <a:cubicBezTo>
                  <a:pt x="12711" y="3123"/>
                  <a:pt x="19142" y="46"/>
                  <a:pt x="2625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anchor="ctr"/>
          <a:lstStyle/>
          <a:p>
            <a:endParaRPr lang="en-US" dirty="0">
              <a:solidFill>
                <a:schemeClr val="bg1"/>
              </a:solidFill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92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620280" y="2922328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11499" y="3013451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887949" y="3379538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grpSp>
        <p:nvGrpSpPr>
          <p:cNvPr id="18" name="Group 17"/>
          <p:cNvGrpSpPr/>
          <p:nvPr/>
        </p:nvGrpSpPr>
        <p:grpSpPr>
          <a:xfrm>
            <a:off x="4170288" y="2923826"/>
            <a:ext cx="1464582" cy="1463040"/>
            <a:chOff x="4253950" y="2062505"/>
            <a:chExt cx="1464582" cy="1463040"/>
          </a:xfrm>
        </p:grpSpPr>
        <p:sp>
          <p:nvSpPr>
            <p:cNvPr id="31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253950" y="2062505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6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336580" y="2168205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4521458" y="2534292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2"/>
                  </a:solidFill>
                  <a:cs typeface="Poppins" pitchFamily="2" charset="77"/>
                </a:rPr>
                <a:t>2025</a:t>
              </a:r>
              <a:endParaRPr lang="en-US" sz="2800" dirty="0">
                <a:solidFill>
                  <a:schemeClr val="accent2"/>
                </a:solidFill>
                <a:cs typeface="Poppins" pitchFamily="2" charset="77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6726553" y="2968893"/>
            <a:ext cx="1464582" cy="1463040"/>
            <a:chOff x="6065318" y="2107572"/>
            <a:chExt cx="1464582" cy="1463040"/>
          </a:xfrm>
        </p:grpSpPr>
        <p:sp>
          <p:nvSpPr>
            <p:cNvPr id="32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065318" y="2107572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7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150963" y="2198695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6350258" y="2559692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4"/>
                  </a:solidFill>
                  <a:cs typeface="Poppins" pitchFamily="2" charset="77"/>
                </a:rPr>
                <a:t>2026</a:t>
              </a:r>
              <a:endParaRPr lang="en-US" sz="2800" dirty="0">
                <a:solidFill>
                  <a:schemeClr val="accent4"/>
                </a:solidFill>
                <a:cs typeface="Poppins" pitchFamily="2" charset="77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9282818" y="2923826"/>
            <a:ext cx="1464582" cy="1463040"/>
            <a:chOff x="9366480" y="2062505"/>
            <a:chExt cx="1464582" cy="1463040"/>
          </a:xfrm>
        </p:grpSpPr>
        <p:sp>
          <p:nvSpPr>
            <p:cNvPr id="33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366480" y="2062505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39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9457699" y="2153628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9630486" y="2581121"/>
              <a:ext cx="915636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accent5"/>
                  </a:solidFill>
                  <a:cs typeface="Poppins" pitchFamily="2" charset="77"/>
                </a:rPr>
                <a:t>2027</a:t>
              </a:r>
              <a:endParaRPr lang="en-US" sz="2800" dirty="0">
                <a:solidFill>
                  <a:schemeClr val="accent5"/>
                </a:solidFill>
                <a:cs typeface="Poppins" pitchFamily="2" charset="77"/>
              </a:endParaRPr>
            </a:p>
          </p:txBody>
        </p:sp>
      </p:grp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582561" y="5080664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Practice go above and beyond traditional.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tx1">
                    <a:lumMod val="50000"/>
                    <a:lumOff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46" name="Freeform 45"/>
          <p:cNvSpPr/>
          <p:nvPr/>
        </p:nvSpPr>
        <p:spPr>
          <a:xfrm>
            <a:off x="1449642" y="3655666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1449642" y="2743087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008AF2"/>
              </a:gs>
              <a:gs pos="98000">
                <a:srgbClr val="66FFFF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3996534" y="3658273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reeform 50"/>
          <p:cNvSpPr/>
          <p:nvPr/>
        </p:nvSpPr>
        <p:spPr>
          <a:xfrm>
            <a:off x="3996534" y="2745694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chemeClr val="accent2"/>
              </a:gs>
              <a:gs pos="98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6543426" y="3715811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reeform 52"/>
          <p:cNvSpPr/>
          <p:nvPr/>
        </p:nvSpPr>
        <p:spPr>
          <a:xfrm>
            <a:off x="6543426" y="2803232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FFC000"/>
              </a:gs>
              <a:gs pos="98000">
                <a:schemeClr val="accent4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Freeform 53"/>
          <p:cNvSpPr/>
          <p:nvPr/>
        </p:nvSpPr>
        <p:spPr>
          <a:xfrm>
            <a:off x="9107785" y="3658333"/>
            <a:ext cx="1827084" cy="912582"/>
          </a:xfrm>
          <a:custGeom>
            <a:avLst/>
            <a:gdLst>
              <a:gd name="connsiteX0" fmla="*/ 0 w 1827084"/>
              <a:gd name="connsiteY0" fmla="*/ 0 h 912582"/>
              <a:gd name="connsiteX1" fmla="*/ 181251 w 1827084"/>
              <a:gd name="connsiteY1" fmla="*/ 0 h 912582"/>
              <a:gd name="connsiteX2" fmla="*/ 913542 w 1827084"/>
              <a:gd name="connsiteY2" fmla="*/ 731520 h 912582"/>
              <a:gd name="connsiteX3" fmla="*/ 1645833 w 1827084"/>
              <a:gd name="connsiteY3" fmla="*/ 0 h 912582"/>
              <a:gd name="connsiteX4" fmla="*/ 1827084 w 1827084"/>
              <a:gd name="connsiteY4" fmla="*/ 0 h 912582"/>
              <a:gd name="connsiteX5" fmla="*/ 1827084 w 1827084"/>
              <a:gd name="connsiteY5" fmla="*/ 41 h 912582"/>
              <a:gd name="connsiteX6" fmla="*/ 1822369 w 1827084"/>
              <a:gd name="connsiteY6" fmla="*/ 93307 h 912582"/>
              <a:gd name="connsiteX7" fmla="*/ 913543 w 1827084"/>
              <a:gd name="connsiteY7" fmla="*/ 912582 h 912582"/>
              <a:gd name="connsiteX8" fmla="*/ 0 w 1827084"/>
              <a:gd name="connsiteY8" fmla="*/ 1 h 912582"/>
              <a:gd name="connsiteX9" fmla="*/ 0 w 1827084"/>
              <a:gd name="connsiteY9" fmla="*/ 0 h 9125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4" h="912582">
                <a:moveTo>
                  <a:pt x="0" y="0"/>
                </a:moveTo>
                <a:lnTo>
                  <a:pt x="181251" y="0"/>
                </a:lnTo>
                <a:cubicBezTo>
                  <a:pt x="181251" y="404007"/>
                  <a:pt x="509109" y="731520"/>
                  <a:pt x="913542" y="731520"/>
                </a:cubicBezTo>
                <a:cubicBezTo>
                  <a:pt x="1317975" y="731520"/>
                  <a:pt x="1645833" y="404007"/>
                  <a:pt x="1645833" y="0"/>
                </a:cubicBezTo>
                <a:lnTo>
                  <a:pt x="1827084" y="0"/>
                </a:lnTo>
                <a:lnTo>
                  <a:pt x="1827084" y="41"/>
                </a:lnTo>
                <a:lnTo>
                  <a:pt x="1822369" y="93307"/>
                </a:lnTo>
                <a:cubicBezTo>
                  <a:pt x="1775587" y="553482"/>
                  <a:pt x="1386546" y="912582"/>
                  <a:pt x="913543" y="912582"/>
                </a:cubicBezTo>
                <a:cubicBezTo>
                  <a:pt x="409007" y="912582"/>
                  <a:pt x="0" y="504006"/>
                  <a:pt x="0" y="1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tx1">
                  <a:lumMod val="65000"/>
                  <a:lumOff val="35000"/>
                </a:schemeClr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Freeform 54"/>
          <p:cNvSpPr/>
          <p:nvPr/>
        </p:nvSpPr>
        <p:spPr>
          <a:xfrm>
            <a:off x="9107785" y="2760268"/>
            <a:ext cx="1827086" cy="912621"/>
          </a:xfrm>
          <a:custGeom>
            <a:avLst/>
            <a:gdLst>
              <a:gd name="connsiteX0" fmla="*/ 913543 w 1827086"/>
              <a:gd name="connsiteY0" fmla="*/ 0 h 912621"/>
              <a:gd name="connsiteX1" fmla="*/ 1827086 w 1827086"/>
              <a:gd name="connsiteY1" fmla="*/ 912581 h 912621"/>
              <a:gd name="connsiteX2" fmla="*/ 1827084 w 1827086"/>
              <a:gd name="connsiteY2" fmla="*/ 912621 h 912621"/>
              <a:gd name="connsiteX3" fmla="*/ 1827084 w 1827086"/>
              <a:gd name="connsiteY3" fmla="*/ 912580 h 912621"/>
              <a:gd name="connsiteX4" fmla="*/ 1645833 w 1827086"/>
              <a:gd name="connsiteY4" fmla="*/ 912580 h 912621"/>
              <a:gd name="connsiteX5" fmla="*/ 913542 w 1827086"/>
              <a:gd name="connsiteY5" fmla="*/ 181060 h 912621"/>
              <a:gd name="connsiteX6" fmla="*/ 181251 w 1827086"/>
              <a:gd name="connsiteY6" fmla="*/ 912580 h 912621"/>
              <a:gd name="connsiteX7" fmla="*/ 0 w 1827086"/>
              <a:gd name="connsiteY7" fmla="*/ 912580 h 912621"/>
              <a:gd name="connsiteX8" fmla="*/ 4717 w 1827086"/>
              <a:gd name="connsiteY8" fmla="*/ 819275 h 912621"/>
              <a:gd name="connsiteX9" fmla="*/ 913543 w 1827086"/>
              <a:gd name="connsiteY9" fmla="*/ 0 h 912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27086" h="912621">
                <a:moveTo>
                  <a:pt x="913543" y="0"/>
                </a:moveTo>
                <a:cubicBezTo>
                  <a:pt x="1418079" y="0"/>
                  <a:pt x="1827086" y="408576"/>
                  <a:pt x="1827086" y="912581"/>
                </a:cubicBezTo>
                <a:lnTo>
                  <a:pt x="1827084" y="912621"/>
                </a:lnTo>
                <a:lnTo>
                  <a:pt x="1827084" y="912580"/>
                </a:lnTo>
                <a:lnTo>
                  <a:pt x="1645833" y="912580"/>
                </a:lnTo>
                <a:cubicBezTo>
                  <a:pt x="1645833" y="508573"/>
                  <a:pt x="1317975" y="181060"/>
                  <a:pt x="913542" y="181060"/>
                </a:cubicBezTo>
                <a:cubicBezTo>
                  <a:pt x="509109" y="181060"/>
                  <a:pt x="181251" y="508573"/>
                  <a:pt x="181251" y="912580"/>
                </a:cubicBezTo>
                <a:lnTo>
                  <a:pt x="0" y="912580"/>
                </a:lnTo>
                <a:lnTo>
                  <a:pt x="4717" y="819275"/>
                </a:lnTo>
                <a:cubicBezTo>
                  <a:pt x="51499" y="359100"/>
                  <a:pt x="440541" y="0"/>
                  <a:pt x="913543" y="0"/>
                </a:cubicBezTo>
                <a:close/>
              </a:path>
            </a:pathLst>
          </a:custGeom>
          <a:gradFill>
            <a:gsLst>
              <a:gs pos="0">
                <a:srgbClr val="0070C0"/>
              </a:gs>
              <a:gs pos="98000">
                <a:schemeClr val="accent5">
                  <a:lumMod val="40000"/>
                  <a:lumOff val="6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7" name="Group 66"/>
          <p:cNvGrpSpPr/>
          <p:nvPr/>
        </p:nvGrpSpPr>
        <p:grpSpPr>
          <a:xfrm>
            <a:off x="1302892" y="2589588"/>
            <a:ext cx="2197298" cy="2429504"/>
            <a:chOff x="1302892" y="1765135"/>
            <a:chExt cx="2197298" cy="2429504"/>
          </a:xfrm>
        </p:grpSpPr>
        <p:grpSp>
          <p:nvGrpSpPr>
            <p:cNvPr id="58" name="Group 57"/>
            <p:cNvGrpSpPr/>
            <p:nvPr/>
          </p:nvGrpSpPr>
          <p:grpSpPr>
            <a:xfrm>
              <a:off x="1302892" y="1765135"/>
              <a:ext cx="2103120" cy="2429504"/>
              <a:chOff x="1302892" y="1765135"/>
              <a:chExt cx="2103120" cy="2429504"/>
            </a:xfrm>
          </p:grpSpPr>
          <p:sp>
            <p:nvSpPr>
              <p:cNvPr id="20" name="Arc 19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730654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57" name="Straight Connector 56"/>
              <p:cNvCxnSpPr/>
              <p:nvPr/>
            </p:nvCxnSpPr>
            <p:spPr>
              <a:xfrm>
                <a:off x="1304287" y="2831345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1" name="Isosceles Triangle 60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991139" y="4977032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bg1">
                    <a:lumMod val="50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grpSp>
        <p:nvGrpSpPr>
          <p:cNvPr id="68" name="Group 67"/>
          <p:cNvGrpSpPr/>
          <p:nvPr/>
        </p:nvGrpSpPr>
        <p:grpSpPr>
          <a:xfrm flipV="1">
            <a:off x="3832025" y="2326104"/>
            <a:ext cx="2199276" cy="2456496"/>
            <a:chOff x="1300914" y="1765135"/>
            <a:chExt cx="2199276" cy="2456496"/>
          </a:xfrm>
        </p:grpSpPr>
        <p:grpSp>
          <p:nvGrpSpPr>
            <p:cNvPr id="69" name="Group 68"/>
            <p:cNvGrpSpPr/>
            <p:nvPr/>
          </p:nvGrpSpPr>
          <p:grpSpPr>
            <a:xfrm>
              <a:off x="1300914" y="1765135"/>
              <a:ext cx="2105098" cy="2456496"/>
              <a:chOff x="1300914" y="1765135"/>
              <a:chExt cx="2105098" cy="2456496"/>
            </a:xfrm>
          </p:grpSpPr>
          <p:sp>
            <p:nvSpPr>
              <p:cNvPr id="71" name="Arc 70"/>
              <p:cNvSpPr/>
              <p:nvPr/>
            </p:nvSpPr>
            <p:spPr>
              <a:xfrm>
                <a:off x="1300914" y="1765135"/>
                <a:ext cx="2105098" cy="2103120"/>
              </a:xfrm>
              <a:prstGeom prst="arc">
                <a:avLst>
                  <a:gd name="adj1" fmla="val 10629193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2" name="Straight Connector 71"/>
              <p:cNvCxnSpPr/>
              <p:nvPr/>
            </p:nvCxnSpPr>
            <p:spPr>
              <a:xfrm>
                <a:off x="1302699" y="2858337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0" name="Isosceles Triangle 69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3492731" y="1350189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chemeClr val="bg1">
                    <a:lumMod val="50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7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089962" y="1481367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P</a:t>
            </a:r>
            <a:r>
              <a:rPr 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ractice go </a:t>
            </a: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above and beyond traditional.</a:t>
            </a:r>
          </a:p>
        </p:txBody>
      </p:sp>
      <p:grpSp>
        <p:nvGrpSpPr>
          <p:cNvPr id="75" name="Group 74"/>
          <p:cNvGrpSpPr/>
          <p:nvPr/>
        </p:nvGrpSpPr>
        <p:grpSpPr>
          <a:xfrm>
            <a:off x="6379995" y="2589588"/>
            <a:ext cx="2197298" cy="2476817"/>
            <a:chOff x="1302892" y="1765135"/>
            <a:chExt cx="2197298" cy="2476817"/>
          </a:xfrm>
        </p:grpSpPr>
        <p:grpSp>
          <p:nvGrpSpPr>
            <p:cNvPr id="76" name="Group 75"/>
            <p:cNvGrpSpPr/>
            <p:nvPr/>
          </p:nvGrpSpPr>
          <p:grpSpPr>
            <a:xfrm>
              <a:off x="1302892" y="1765135"/>
              <a:ext cx="2103120" cy="2476817"/>
              <a:chOff x="1302892" y="1765135"/>
              <a:chExt cx="2103120" cy="2476817"/>
            </a:xfrm>
          </p:grpSpPr>
          <p:sp>
            <p:nvSpPr>
              <p:cNvPr id="78" name="Arc 77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560295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79" name="Straight Connector 78"/>
              <p:cNvCxnSpPr/>
              <p:nvPr/>
            </p:nvCxnSpPr>
            <p:spPr>
              <a:xfrm>
                <a:off x="1306168" y="2878658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Isosceles Triangle 76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TextBox 79"/>
          <p:cNvSpPr txBox="1"/>
          <p:nvPr/>
        </p:nvSpPr>
        <p:spPr>
          <a:xfrm>
            <a:off x="6129322" y="4949486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chemeClr val="bg1">
                    <a:lumMod val="50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8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726553" y="5080664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Practice go above and beyond traditional.</a:t>
            </a:r>
          </a:p>
        </p:txBody>
      </p:sp>
      <p:grpSp>
        <p:nvGrpSpPr>
          <p:cNvPr id="82" name="Group 81"/>
          <p:cNvGrpSpPr/>
          <p:nvPr/>
        </p:nvGrpSpPr>
        <p:grpSpPr>
          <a:xfrm flipV="1">
            <a:off x="8955097" y="2323831"/>
            <a:ext cx="2197298" cy="2457767"/>
            <a:chOff x="1302892" y="1765135"/>
            <a:chExt cx="2197298" cy="2457767"/>
          </a:xfrm>
        </p:grpSpPr>
        <p:grpSp>
          <p:nvGrpSpPr>
            <p:cNvPr id="83" name="Group 82"/>
            <p:cNvGrpSpPr/>
            <p:nvPr/>
          </p:nvGrpSpPr>
          <p:grpSpPr>
            <a:xfrm>
              <a:off x="1302892" y="1765135"/>
              <a:ext cx="2103120" cy="2457767"/>
              <a:chOff x="1302892" y="1765135"/>
              <a:chExt cx="2103120" cy="2457767"/>
            </a:xfrm>
          </p:grpSpPr>
          <p:sp>
            <p:nvSpPr>
              <p:cNvPr id="85" name="Arc 84"/>
              <p:cNvSpPr/>
              <p:nvPr/>
            </p:nvSpPr>
            <p:spPr>
              <a:xfrm>
                <a:off x="1302892" y="1765135"/>
                <a:ext cx="2103120" cy="2103120"/>
              </a:xfrm>
              <a:prstGeom prst="arc">
                <a:avLst>
                  <a:gd name="adj1" fmla="val 10643254"/>
                  <a:gd name="adj2" fmla="val 0"/>
                </a:avLst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86" name="Straight Connector 85"/>
              <p:cNvCxnSpPr/>
              <p:nvPr/>
            </p:nvCxnSpPr>
            <p:spPr>
              <a:xfrm>
                <a:off x="1303334" y="2859608"/>
                <a:ext cx="9718" cy="1363294"/>
              </a:xfrm>
              <a:prstGeom prst="line">
                <a:avLst/>
              </a:prstGeom>
              <a:ln w="19050">
                <a:solidFill>
                  <a:schemeClr val="bg1">
                    <a:lumMod val="8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4" name="Isosceles Triangle 83"/>
            <p:cNvSpPr/>
            <p:nvPr/>
          </p:nvSpPr>
          <p:spPr>
            <a:xfrm flipV="1">
              <a:off x="3317310" y="2813871"/>
              <a:ext cx="182880" cy="18288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8613825" y="1349187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bg1">
                      <a:lumMod val="50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chemeClr val="bg1">
                    <a:lumMod val="50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8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211056" y="1480365"/>
            <a:ext cx="2526939" cy="79278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indent="0" defTabSz="1087636">
              <a:lnSpc>
                <a:spcPct val="150000"/>
              </a:lnSpc>
              <a:spcBef>
                <a:spcPct val="20000"/>
              </a:spcBef>
              <a:buFont typeface="Arial"/>
              <a:buNone/>
              <a:defRPr sz="160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defRPr>
            </a:lvl1pPr>
            <a:lvl2pPr marL="108763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2pPr>
            <a:lvl3pPr marL="2175271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3pPr>
            <a:lvl4pPr marL="3262912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4pPr>
            <a:lvl5pPr marL="4350546" indent="0" algn="ctr" defTabSz="1087636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>
                <a:solidFill>
                  <a:schemeClr val="tx1">
                    <a:tint val="75000"/>
                  </a:schemeClr>
                </a:solidFill>
                <a:latin typeface="Open Sans"/>
                <a:cs typeface="Open Sans"/>
              </a:defRPr>
            </a:lvl5pPr>
            <a:lvl6pPr marL="5438184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6pPr>
            <a:lvl7pPr marL="6525820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7pPr>
            <a:lvl8pPr marL="7613455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8pPr>
            <a:lvl9pPr marL="8701091" indent="0" algn="ctr" defTabSz="1087636">
              <a:spcBef>
                <a:spcPct val="20000"/>
              </a:spcBef>
              <a:buFont typeface="Arial"/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Practice go above and beyond traditional.</a:t>
            </a:r>
          </a:p>
        </p:txBody>
      </p:sp>
    </p:spTree>
    <p:extLst>
      <p:ext uri="{BB962C8B-B14F-4D97-AF65-F5344CB8AC3E}">
        <p14:creationId xmlns:p14="http://schemas.microsoft.com/office/powerpoint/2010/main" val="170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1EA6622F-0548-424B-97AE-AC5A7A16D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84" y="2802423"/>
            <a:ext cx="1828800" cy="918213"/>
          </a:xfrm>
          <a:custGeom>
            <a:avLst/>
            <a:gdLst>
              <a:gd name="T0" fmla="*/ 104 w 2754"/>
              <a:gd name="T1" fmla="*/ 0 h 1377"/>
              <a:gd name="T2" fmla="*/ 104 w 2754"/>
              <a:gd name="T3" fmla="*/ 0 h 1377"/>
              <a:gd name="T4" fmla="*/ 4 w 2754"/>
              <a:gd name="T5" fmla="*/ 103 h 1377"/>
              <a:gd name="T6" fmla="*/ 4 w 2754"/>
              <a:gd name="T7" fmla="*/ 103 h 1377"/>
              <a:gd name="T8" fmla="*/ 403 w 2754"/>
              <a:gd name="T9" fmla="*/ 973 h 1377"/>
              <a:gd name="T10" fmla="*/ 403 w 2754"/>
              <a:gd name="T11" fmla="*/ 973 h 1377"/>
              <a:gd name="T12" fmla="*/ 1376 w 2754"/>
              <a:gd name="T13" fmla="*/ 1376 h 1377"/>
              <a:gd name="T14" fmla="*/ 1376 w 2754"/>
              <a:gd name="T15" fmla="*/ 1376 h 1377"/>
              <a:gd name="T16" fmla="*/ 2349 w 2754"/>
              <a:gd name="T17" fmla="*/ 973 h 1377"/>
              <a:gd name="T18" fmla="*/ 2349 w 2754"/>
              <a:gd name="T19" fmla="*/ 973 h 1377"/>
              <a:gd name="T20" fmla="*/ 2749 w 2754"/>
              <a:gd name="T21" fmla="*/ 103 h 1377"/>
              <a:gd name="T22" fmla="*/ 2749 w 2754"/>
              <a:gd name="T23" fmla="*/ 103 h 1377"/>
              <a:gd name="T24" fmla="*/ 2649 w 2754"/>
              <a:gd name="T25" fmla="*/ 0 h 1377"/>
              <a:gd name="T26" fmla="*/ 2649 w 2754"/>
              <a:gd name="T27" fmla="*/ 0 h 1377"/>
              <a:gd name="T28" fmla="*/ 2541 w 2754"/>
              <a:gd name="T29" fmla="*/ 103 h 1377"/>
              <a:gd name="T30" fmla="*/ 2541 w 2754"/>
              <a:gd name="T31" fmla="*/ 103 h 1377"/>
              <a:gd name="T32" fmla="*/ 2203 w 2754"/>
              <a:gd name="T33" fmla="*/ 828 h 1377"/>
              <a:gd name="T34" fmla="*/ 2203 w 2754"/>
              <a:gd name="T35" fmla="*/ 828 h 1377"/>
              <a:gd name="T36" fmla="*/ 1376 w 2754"/>
              <a:gd name="T37" fmla="*/ 1170 h 1377"/>
              <a:gd name="T38" fmla="*/ 1376 w 2754"/>
              <a:gd name="T39" fmla="*/ 1170 h 1377"/>
              <a:gd name="T40" fmla="*/ 550 w 2754"/>
              <a:gd name="T41" fmla="*/ 828 h 1377"/>
              <a:gd name="T42" fmla="*/ 550 w 2754"/>
              <a:gd name="T43" fmla="*/ 828 h 1377"/>
              <a:gd name="T44" fmla="*/ 211 w 2754"/>
              <a:gd name="T45" fmla="*/ 103 h 1377"/>
              <a:gd name="T46" fmla="*/ 211 w 2754"/>
              <a:gd name="T47" fmla="*/ 103 h 1377"/>
              <a:gd name="T48" fmla="*/ 104 w 2754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4" h="1377">
                <a:moveTo>
                  <a:pt x="104" y="0"/>
                </a:moveTo>
                <a:lnTo>
                  <a:pt x="104" y="0"/>
                </a:lnTo>
                <a:cubicBezTo>
                  <a:pt x="47" y="0"/>
                  <a:pt x="0" y="47"/>
                  <a:pt x="4" y="103"/>
                </a:cubicBezTo>
                <a:lnTo>
                  <a:pt x="4" y="103"/>
                </a:lnTo>
                <a:cubicBezTo>
                  <a:pt x="28" y="431"/>
                  <a:pt x="170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1" y="1376"/>
                  <a:pt x="1376" y="1376"/>
                </a:cubicBezTo>
                <a:lnTo>
                  <a:pt x="1376" y="1376"/>
                </a:lnTo>
                <a:cubicBezTo>
                  <a:pt x="1741" y="1376"/>
                  <a:pt x="2091" y="1231"/>
                  <a:pt x="2349" y="973"/>
                </a:cubicBezTo>
                <a:lnTo>
                  <a:pt x="2349" y="973"/>
                </a:lnTo>
                <a:cubicBezTo>
                  <a:pt x="2583" y="740"/>
                  <a:pt x="2724" y="431"/>
                  <a:pt x="2749" y="103"/>
                </a:cubicBezTo>
                <a:lnTo>
                  <a:pt x="2749" y="103"/>
                </a:lnTo>
                <a:cubicBezTo>
                  <a:pt x="2753" y="47"/>
                  <a:pt x="2706" y="0"/>
                  <a:pt x="2649" y="0"/>
                </a:cubicBezTo>
                <a:lnTo>
                  <a:pt x="2649" y="0"/>
                </a:lnTo>
                <a:cubicBezTo>
                  <a:pt x="2592" y="0"/>
                  <a:pt x="2546" y="47"/>
                  <a:pt x="2541" y="103"/>
                </a:cubicBezTo>
                <a:lnTo>
                  <a:pt x="2541" y="103"/>
                </a:lnTo>
                <a:cubicBezTo>
                  <a:pt x="2518" y="376"/>
                  <a:pt x="2398" y="633"/>
                  <a:pt x="2203" y="828"/>
                </a:cubicBezTo>
                <a:lnTo>
                  <a:pt x="2203" y="828"/>
                </a:lnTo>
                <a:cubicBezTo>
                  <a:pt x="1984" y="1047"/>
                  <a:pt x="1686" y="1170"/>
                  <a:pt x="1376" y="1170"/>
                </a:cubicBezTo>
                <a:lnTo>
                  <a:pt x="1376" y="1170"/>
                </a:lnTo>
                <a:cubicBezTo>
                  <a:pt x="1066" y="1170"/>
                  <a:pt x="768" y="1047"/>
                  <a:pt x="550" y="828"/>
                </a:cubicBezTo>
                <a:lnTo>
                  <a:pt x="550" y="828"/>
                </a:lnTo>
                <a:cubicBezTo>
                  <a:pt x="354" y="633"/>
                  <a:pt x="235" y="376"/>
                  <a:pt x="211" y="103"/>
                </a:cubicBezTo>
                <a:lnTo>
                  <a:pt x="211" y="103"/>
                </a:lnTo>
                <a:cubicBezTo>
                  <a:pt x="206" y="47"/>
                  <a:pt x="160" y="0"/>
                  <a:pt x="10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5E32A696-2A3E-C94D-9FD1-500CDC674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766" y="2802423"/>
            <a:ext cx="1828800" cy="918213"/>
          </a:xfrm>
          <a:custGeom>
            <a:avLst/>
            <a:gdLst>
              <a:gd name="T0" fmla="*/ 104 w 2753"/>
              <a:gd name="T1" fmla="*/ 0 h 1377"/>
              <a:gd name="T2" fmla="*/ 104 w 2753"/>
              <a:gd name="T3" fmla="*/ 0 h 1377"/>
              <a:gd name="T4" fmla="*/ 5 w 2753"/>
              <a:gd name="T5" fmla="*/ 103 h 1377"/>
              <a:gd name="T6" fmla="*/ 5 w 2753"/>
              <a:gd name="T7" fmla="*/ 103 h 1377"/>
              <a:gd name="T8" fmla="*/ 403 w 2753"/>
              <a:gd name="T9" fmla="*/ 973 h 1377"/>
              <a:gd name="T10" fmla="*/ 403 w 2753"/>
              <a:gd name="T11" fmla="*/ 973 h 1377"/>
              <a:gd name="T12" fmla="*/ 1375 w 2753"/>
              <a:gd name="T13" fmla="*/ 1376 h 1377"/>
              <a:gd name="T14" fmla="*/ 1375 w 2753"/>
              <a:gd name="T15" fmla="*/ 1376 h 1377"/>
              <a:gd name="T16" fmla="*/ 2348 w 2753"/>
              <a:gd name="T17" fmla="*/ 973 h 1377"/>
              <a:gd name="T18" fmla="*/ 2348 w 2753"/>
              <a:gd name="T19" fmla="*/ 973 h 1377"/>
              <a:gd name="T20" fmla="*/ 2748 w 2753"/>
              <a:gd name="T21" fmla="*/ 103 h 1377"/>
              <a:gd name="T22" fmla="*/ 2748 w 2753"/>
              <a:gd name="T23" fmla="*/ 103 h 1377"/>
              <a:gd name="T24" fmla="*/ 2648 w 2753"/>
              <a:gd name="T25" fmla="*/ 0 h 1377"/>
              <a:gd name="T26" fmla="*/ 2648 w 2753"/>
              <a:gd name="T27" fmla="*/ 0 h 1377"/>
              <a:gd name="T28" fmla="*/ 2540 w 2753"/>
              <a:gd name="T29" fmla="*/ 103 h 1377"/>
              <a:gd name="T30" fmla="*/ 2540 w 2753"/>
              <a:gd name="T31" fmla="*/ 103 h 1377"/>
              <a:gd name="T32" fmla="*/ 2203 w 2753"/>
              <a:gd name="T33" fmla="*/ 828 h 1377"/>
              <a:gd name="T34" fmla="*/ 2203 w 2753"/>
              <a:gd name="T35" fmla="*/ 828 h 1377"/>
              <a:gd name="T36" fmla="*/ 1375 w 2753"/>
              <a:gd name="T37" fmla="*/ 1170 h 1377"/>
              <a:gd name="T38" fmla="*/ 1375 w 2753"/>
              <a:gd name="T39" fmla="*/ 1170 h 1377"/>
              <a:gd name="T40" fmla="*/ 549 w 2753"/>
              <a:gd name="T41" fmla="*/ 828 h 1377"/>
              <a:gd name="T42" fmla="*/ 549 w 2753"/>
              <a:gd name="T43" fmla="*/ 828 h 1377"/>
              <a:gd name="T44" fmla="*/ 211 w 2753"/>
              <a:gd name="T45" fmla="*/ 103 h 1377"/>
              <a:gd name="T46" fmla="*/ 211 w 2753"/>
              <a:gd name="T47" fmla="*/ 103 h 1377"/>
              <a:gd name="T48" fmla="*/ 104 w 2753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104" y="0"/>
                </a:moveTo>
                <a:lnTo>
                  <a:pt x="104" y="0"/>
                </a:lnTo>
                <a:cubicBezTo>
                  <a:pt x="47" y="0"/>
                  <a:pt x="0" y="47"/>
                  <a:pt x="5" y="103"/>
                </a:cubicBezTo>
                <a:lnTo>
                  <a:pt x="5" y="103"/>
                </a:lnTo>
                <a:cubicBezTo>
                  <a:pt x="29" y="431"/>
                  <a:pt x="170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2" y="1376"/>
                  <a:pt x="1375" y="1376"/>
                </a:cubicBezTo>
                <a:lnTo>
                  <a:pt x="1375" y="1376"/>
                </a:lnTo>
                <a:cubicBezTo>
                  <a:pt x="1740" y="1376"/>
                  <a:pt x="2090" y="1231"/>
                  <a:pt x="2348" y="973"/>
                </a:cubicBezTo>
                <a:lnTo>
                  <a:pt x="2348" y="973"/>
                </a:lnTo>
                <a:cubicBezTo>
                  <a:pt x="2582" y="740"/>
                  <a:pt x="2723" y="431"/>
                  <a:pt x="2748" y="103"/>
                </a:cubicBezTo>
                <a:lnTo>
                  <a:pt x="2748" y="103"/>
                </a:lnTo>
                <a:cubicBezTo>
                  <a:pt x="2752" y="47"/>
                  <a:pt x="2705" y="0"/>
                  <a:pt x="2648" y="0"/>
                </a:cubicBezTo>
                <a:lnTo>
                  <a:pt x="2648" y="0"/>
                </a:lnTo>
                <a:cubicBezTo>
                  <a:pt x="2591" y="0"/>
                  <a:pt x="2546" y="47"/>
                  <a:pt x="2540" y="103"/>
                </a:cubicBezTo>
                <a:lnTo>
                  <a:pt x="2540" y="103"/>
                </a:lnTo>
                <a:cubicBezTo>
                  <a:pt x="2516" y="376"/>
                  <a:pt x="2397" y="633"/>
                  <a:pt x="2203" y="828"/>
                </a:cubicBezTo>
                <a:lnTo>
                  <a:pt x="2203" y="828"/>
                </a:lnTo>
                <a:cubicBezTo>
                  <a:pt x="1983" y="1047"/>
                  <a:pt x="1686" y="1170"/>
                  <a:pt x="1375" y="1170"/>
                </a:cubicBezTo>
                <a:lnTo>
                  <a:pt x="1375" y="1170"/>
                </a:lnTo>
                <a:cubicBezTo>
                  <a:pt x="1066" y="1170"/>
                  <a:pt x="769" y="1047"/>
                  <a:pt x="549" y="828"/>
                </a:cubicBezTo>
                <a:lnTo>
                  <a:pt x="549" y="828"/>
                </a:lnTo>
                <a:cubicBezTo>
                  <a:pt x="354" y="633"/>
                  <a:pt x="236" y="376"/>
                  <a:pt x="211" y="103"/>
                </a:cubicBezTo>
                <a:lnTo>
                  <a:pt x="211" y="103"/>
                </a:lnTo>
                <a:cubicBezTo>
                  <a:pt x="206" y="47"/>
                  <a:pt x="161" y="0"/>
                  <a:pt x="104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96DD1DDE-3FB7-D547-A9A4-DB5F5C09E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9221" y="2802423"/>
            <a:ext cx="1828800" cy="918213"/>
          </a:xfrm>
          <a:custGeom>
            <a:avLst/>
            <a:gdLst>
              <a:gd name="T0" fmla="*/ 103 w 2753"/>
              <a:gd name="T1" fmla="*/ 0 h 1377"/>
              <a:gd name="T2" fmla="*/ 103 w 2753"/>
              <a:gd name="T3" fmla="*/ 0 h 1377"/>
              <a:gd name="T4" fmla="*/ 4 w 2753"/>
              <a:gd name="T5" fmla="*/ 103 h 1377"/>
              <a:gd name="T6" fmla="*/ 4 w 2753"/>
              <a:gd name="T7" fmla="*/ 103 h 1377"/>
              <a:gd name="T8" fmla="*/ 403 w 2753"/>
              <a:gd name="T9" fmla="*/ 973 h 1377"/>
              <a:gd name="T10" fmla="*/ 403 w 2753"/>
              <a:gd name="T11" fmla="*/ 973 h 1377"/>
              <a:gd name="T12" fmla="*/ 1375 w 2753"/>
              <a:gd name="T13" fmla="*/ 1376 h 1377"/>
              <a:gd name="T14" fmla="*/ 1375 w 2753"/>
              <a:gd name="T15" fmla="*/ 1376 h 1377"/>
              <a:gd name="T16" fmla="*/ 2349 w 2753"/>
              <a:gd name="T17" fmla="*/ 973 h 1377"/>
              <a:gd name="T18" fmla="*/ 2349 w 2753"/>
              <a:gd name="T19" fmla="*/ 973 h 1377"/>
              <a:gd name="T20" fmla="*/ 2748 w 2753"/>
              <a:gd name="T21" fmla="*/ 103 h 1377"/>
              <a:gd name="T22" fmla="*/ 2748 w 2753"/>
              <a:gd name="T23" fmla="*/ 103 h 1377"/>
              <a:gd name="T24" fmla="*/ 2649 w 2753"/>
              <a:gd name="T25" fmla="*/ 0 h 1377"/>
              <a:gd name="T26" fmla="*/ 2649 w 2753"/>
              <a:gd name="T27" fmla="*/ 0 h 1377"/>
              <a:gd name="T28" fmla="*/ 2540 w 2753"/>
              <a:gd name="T29" fmla="*/ 103 h 1377"/>
              <a:gd name="T30" fmla="*/ 2540 w 2753"/>
              <a:gd name="T31" fmla="*/ 103 h 1377"/>
              <a:gd name="T32" fmla="*/ 2203 w 2753"/>
              <a:gd name="T33" fmla="*/ 828 h 1377"/>
              <a:gd name="T34" fmla="*/ 2203 w 2753"/>
              <a:gd name="T35" fmla="*/ 828 h 1377"/>
              <a:gd name="T36" fmla="*/ 1375 w 2753"/>
              <a:gd name="T37" fmla="*/ 1170 h 1377"/>
              <a:gd name="T38" fmla="*/ 1375 w 2753"/>
              <a:gd name="T39" fmla="*/ 1170 h 1377"/>
              <a:gd name="T40" fmla="*/ 549 w 2753"/>
              <a:gd name="T41" fmla="*/ 828 h 1377"/>
              <a:gd name="T42" fmla="*/ 549 w 2753"/>
              <a:gd name="T43" fmla="*/ 828 h 1377"/>
              <a:gd name="T44" fmla="*/ 210 w 2753"/>
              <a:gd name="T45" fmla="*/ 103 h 1377"/>
              <a:gd name="T46" fmla="*/ 210 w 2753"/>
              <a:gd name="T47" fmla="*/ 103 h 1377"/>
              <a:gd name="T48" fmla="*/ 103 w 2753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103" y="0"/>
                </a:moveTo>
                <a:lnTo>
                  <a:pt x="103" y="0"/>
                </a:lnTo>
                <a:cubicBezTo>
                  <a:pt x="46" y="0"/>
                  <a:pt x="0" y="47"/>
                  <a:pt x="4" y="103"/>
                </a:cubicBezTo>
                <a:lnTo>
                  <a:pt x="4" y="103"/>
                </a:lnTo>
                <a:cubicBezTo>
                  <a:pt x="28" y="431"/>
                  <a:pt x="169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1" y="1376"/>
                  <a:pt x="1375" y="1376"/>
                </a:cubicBezTo>
                <a:lnTo>
                  <a:pt x="1375" y="1376"/>
                </a:lnTo>
                <a:cubicBezTo>
                  <a:pt x="1741" y="1376"/>
                  <a:pt x="2091" y="1231"/>
                  <a:pt x="2349" y="973"/>
                </a:cubicBezTo>
                <a:lnTo>
                  <a:pt x="2349" y="973"/>
                </a:lnTo>
                <a:cubicBezTo>
                  <a:pt x="2582" y="740"/>
                  <a:pt x="2723" y="431"/>
                  <a:pt x="2748" y="103"/>
                </a:cubicBezTo>
                <a:lnTo>
                  <a:pt x="2748" y="103"/>
                </a:lnTo>
                <a:cubicBezTo>
                  <a:pt x="2752" y="47"/>
                  <a:pt x="2706" y="0"/>
                  <a:pt x="2649" y="0"/>
                </a:cubicBezTo>
                <a:lnTo>
                  <a:pt x="2649" y="0"/>
                </a:lnTo>
                <a:cubicBezTo>
                  <a:pt x="2591" y="0"/>
                  <a:pt x="2546" y="47"/>
                  <a:pt x="2540" y="103"/>
                </a:cubicBezTo>
                <a:lnTo>
                  <a:pt x="2540" y="103"/>
                </a:lnTo>
                <a:cubicBezTo>
                  <a:pt x="2517" y="376"/>
                  <a:pt x="2397" y="633"/>
                  <a:pt x="2203" y="828"/>
                </a:cubicBezTo>
                <a:lnTo>
                  <a:pt x="2203" y="828"/>
                </a:lnTo>
                <a:cubicBezTo>
                  <a:pt x="1983" y="1047"/>
                  <a:pt x="1686" y="1170"/>
                  <a:pt x="1375" y="1170"/>
                </a:cubicBezTo>
                <a:lnTo>
                  <a:pt x="1375" y="1170"/>
                </a:lnTo>
                <a:cubicBezTo>
                  <a:pt x="1065" y="1170"/>
                  <a:pt x="768" y="1047"/>
                  <a:pt x="549" y="828"/>
                </a:cubicBezTo>
                <a:lnTo>
                  <a:pt x="549" y="828"/>
                </a:lnTo>
                <a:cubicBezTo>
                  <a:pt x="353" y="633"/>
                  <a:pt x="235" y="376"/>
                  <a:pt x="210" y="103"/>
                </a:cubicBezTo>
                <a:lnTo>
                  <a:pt x="210" y="103"/>
                </a:lnTo>
                <a:cubicBezTo>
                  <a:pt x="206" y="47"/>
                  <a:pt x="160" y="0"/>
                  <a:pt x="103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7A6CCABB-772F-924D-9172-8AF430C39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175" y="2340374"/>
            <a:ext cx="1828800" cy="918213"/>
          </a:xfrm>
          <a:custGeom>
            <a:avLst/>
            <a:gdLst>
              <a:gd name="T0" fmla="*/ 2649 w 2753"/>
              <a:gd name="T1" fmla="*/ 1376 h 1377"/>
              <a:gd name="T2" fmla="*/ 2649 w 2753"/>
              <a:gd name="T3" fmla="*/ 1376 h 1377"/>
              <a:gd name="T4" fmla="*/ 2748 w 2753"/>
              <a:gd name="T5" fmla="*/ 1273 h 1377"/>
              <a:gd name="T6" fmla="*/ 2748 w 2753"/>
              <a:gd name="T7" fmla="*/ 1273 h 1377"/>
              <a:gd name="T8" fmla="*/ 2349 w 2753"/>
              <a:gd name="T9" fmla="*/ 403 h 1377"/>
              <a:gd name="T10" fmla="*/ 2349 w 2753"/>
              <a:gd name="T11" fmla="*/ 403 h 1377"/>
              <a:gd name="T12" fmla="*/ 1376 w 2753"/>
              <a:gd name="T13" fmla="*/ 0 h 1377"/>
              <a:gd name="T14" fmla="*/ 1376 w 2753"/>
              <a:gd name="T15" fmla="*/ 0 h 1377"/>
              <a:gd name="T16" fmla="*/ 403 w 2753"/>
              <a:gd name="T17" fmla="*/ 403 h 1377"/>
              <a:gd name="T18" fmla="*/ 403 w 2753"/>
              <a:gd name="T19" fmla="*/ 403 h 1377"/>
              <a:gd name="T20" fmla="*/ 4 w 2753"/>
              <a:gd name="T21" fmla="*/ 1273 h 1377"/>
              <a:gd name="T22" fmla="*/ 4 w 2753"/>
              <a:gd name="T23" fmla="*/ 1273 h 1377"/>
              <a:gd name="T24" fmla="*/ 103 w 2753"/>
              <a:gd name="T25" fmla="*/ 1376 h 1377"/>
              <a:gd name="T26" fmla="*/ 103 w 2753"/>
              <a:gd name="T27" fmla="*/ 1376 h 1377"/>
              <a:gd name="T28" fmla="*/ 211 w 2753"/>
              <a:gd name="T29" fmla="*/ 1273 h 1377"/>
              <a:gd name="T30" fmla="*/ 211 w 2753"/>
              <a:gd name="T31" fmla="*/ 1273 h 1377"/>
              <a:gd name="T32" fmla="*/ 549 w 2753"/>
              <a:gd name="T33" fmla="*/ 549 h 1377"/>
              <a:gd name="T34" fmla="*/ 549 w 2753"/>
              <a:gd name="T35" fmla="*/ 549 h 1377"/>
              <a:gd name="T36" fmla="*/ 1376 w 2753"/>
              <a:gd name="T37" fmla="*/ 207 h 1377"/>
              <a:gd name="T38" fmla="*/ 1376 w 2753"/>
              <a:gd name="T39" fmla="*/ 207 h 1377"/>
              <a:gd name="T40" fmla="*/ 2203 w 2753"/>
              <a:gd name="T41" fmla="*/ 549 h 1377"/>
              <a:gd name="T42" fmla="*/ 2203 w 2753"/>
              <a:gd name="T43" fmla="*/ 549 h 1377"/>
              <a:gd name="T44" fmla="*/ 2541 w 2753"/>
              <a:gd name="T45" fmla="*/ 1273 h 1377"/>
              <a:gd name="T46" fmla="*/ 2541 w 2753"/>
              <a:gd name="T47" fmla="*/ 1273 h 1377"/>
              <a:gd name="T48" fmla="*/ 2649 w 2753"/>
              <a:gd name="T4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2649" y="1376"/>
                </a:moveTo>
                <a:lnTo>
                  <a:pt x="2649" y="1376"/>
                </a:lnTo>
                <a:cubicBezTo>
                  <a:pt x="2706" y="1376"/>
                  <a:pt x="2752" y="1330"/>
                  <a:pt x="2748" y="1273"/>
                </a:cubicBezTo>
                <a:lnTo>
                  <a:pt x="2748" y="1273"/>
                </a:lnTo>
                <a:cubicBezTo>
                  <a:pt x="2723" y="946"/>
                  <a:pt x="2582" y="637"/>
                  <a:pt x="2349" y="403"/>
                </a:cubicBezTo>
                <a:lnTo>
                  <a:pt x="2349" y="403"/>
                </a:lnTo>
                <a:cubicBezTo>
                  <a:pt x="2091" y="145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5"/>
                  <a:pt x="403" y="403"/>
                </a:cubicBezTo>
                <a:lnTo>
                  <a:pt x="403" y="403"/>
                </a:lnTo>
                <a:cubicBezTo>
                  <a:pt x="169" y="637"/>
                  <a:pt x="28" y="946"/>
                  <a:pt x="4" y="1273"/>
                </a:cubicBezTo>
                <a:lnTo>
                  <a:pt x="4" y="1273"/>
                </a:lnTo>
                <a:cubicBezTo>
                  <a:pt x="0" y="1330"/>
                  <a:pt x="46" y="1376"/>
                  <a:pt x="103" y="1376"/>
                </a:cubicBezTo>
                <a:lnTo>
                  <a:pt x="103" y="1376"/>
                </a:lnTo>
                <a:cubicBezTo>
                  <a:pt x="160" y="1376"/>
                  <a:pt x="206" y="1330"/>
                  <a:pt x="211" y="1273"/>
                </a:cubicBezTo>
                <a:lnTo>
                  <a:pt x="211" y="1273"/>
                </a:lnTo>
                <a:cubicBezTo>
                  <a:pt x="235" y="1001"/>
                  <a:pt x="354" y="744"/>
                  <a:pt x="549" y="549"/>
                </a:cubicBezTo>
                <a:lnTo>
                  <a:pt x="549" y="549"/>
                </a:lnTo>
                <a:cubicBezTo>
                  <a:pt x="768" y="330"/>
                  <a:pt x="1066" y="207"/>
                  <a:pt x="1376" y="207"/>
                </a:cubicBezTo>
                <a:lnTo>
                  <a:pt x="1376" y="207"/>
                </a:lnTo>
                <a:cubicBezTo>
                  <a:pt x="1686" y="207"/>
                  <a:pt x="1984" y="330"/>
                  <a:pt x="2203" y="549"/>
                </a:cubicBezTo>
                <a:lnTo>
                  <a:pt x="2203" y="549"/>
                </a:lnTo>
                <a:cubicBezTo>
                  <a:pt x="2398" y="744"/>
                  <a:pt x="2517" y="1001"/>
                  <a:pt x="2541" y="1273"/>
                </a:cubicBezTo>
                <a:lnTo>
                  <a:pt x="2541" y="1273"/>
                </a:lnTo>
                <a:cubicBezTo>
                  <a:pt x="2546" y="1330"/>
                  <a:pt x="2591" y="1376"/>
                  <a:pt x="2649" y="1376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9" name="Freeform 22">
            <a:extLst>
              <a:ext uri="{FF2B5EF4-FFF2-40B4-BE49-F238E27FC236}">
                <a16:creationId xmlns:a16="http://schemas.microsoft.com/office/drawing/2014/main" id="{921E52D8-63C7-3A43-80F7-65BD92D20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513" y="2340374"/>
            <a:ext cx="1828800" cy="918213"/>
          </a:xfrm>
          <a:custGeom>
            <a:avLst/>
            <a:gdLst>
              <a:gd name="T0" fmla="*/ 2649 w 2753"/>
              <a:gd name="T1" fmla="*/ 1376 h 1377"/>
              <a:gd name="T2" fmla="*/ 2649 w 2753"/>
              <a:gd name="T3" fmla="*/ 1376 h 1377"/>
              <a:gd name="T4" fmla="*/ 2748 w 2753"/>
              <a:gd name="T5" fmla="*/ 1273 h 1377"/>
              <a:gd name="T6" fmla="*/ 2748 w 2753"/>
              <a:gd name="T7" fmla="*/ 1273 h 1377"/>
              <a:gd name="T8" fmla="*/ 2349 w 2753"/>
              <a:gd name="T9" fmla="*/ 403 h 1377"/>
              <a:gd name="T10" fmla="*/ 2349 w 2753"/>
              <a:gd name="T11" fmla="*/ 403 h 1377"/>
              <a:gd name="T12" fmla="*/ 1376 w 2753"/>
              <a:gd name="T13" fmla="*/ 0 h 1377"/>
              <a:gd name="T14" fmla="*/ 1376 w 2753"/>
              <a:gd name="T15" fmla="*/ 0 h 1377"/>
              <a:gd name="T16" fmla="*/ 403 w 2753"/>
              <a:gd name="T17" fmla="*/ 403 h 1377"/>
              <a:gd name="T18" fmla="*/ 403 w 2753"/>
              <a:gd name="T19" fmla="*/ 403 h 1377"/>
              <a:gd name="T20" fmla="*/ 4 w 2753"/>
              <a:gd name="T21" fmla="*/ 1273 h 1377"/>
              <a:gd name="T22" fmla="*/ 4 w 2753"/>
              <a:gd name="T23" fmla="*/ 1273 h 1377"/>
              <a:gd name="T24" fmla="*/ 103 w 2753"/>
              <a:gd name="T25" fmla="*/ 1376 h 1377"/>
              <a:gd name="T26" fmla="*/ 103 w 2753"/>
              <a:gd name="T27" fmla="*/ 1376 h 1377"/>
              <a:gd name="T28" fmla="*/ 211 w 2753"/>
              <a:gd name="T29" fmla="*/ 1273 h 1377"/>
              <a:gd name="T30" fmla="*/ 211 w 2753"/>
              <a:gd name="T31" fmla="*/ 1273 h 1377"/>
              <a:gd name="T32" fmla="*/ 549 w 2753"/>
              <a:gd name="T33" fmla="*/ 549 h 1377"/>
              <a:gd name="T34" fmla="*/ 549 w 2753"/>
              <a:gd name="T35" fmla="*/ 549 h 1377"/>
              <a:gd name="T36" fmla="*/ 1376 w 2753"/>
              <a:gd name="T37" fmla="*/ 207 h 1377"/>
              <a:gd name="T38" fmla="*/ 1376 w 2753"/>
              <a:gd name="T39" fmla="*/ 207 h 1377"/>
              <a:gd name="T40" fmla="*/ 2203 w 2753"/>
              <a:gd name="T41" fmla="*/ 549 h 1377"/>
              <a:gd name="T42" fmla="*/ 2203 w 2753"/>
              <a:gd name="T43" fmla="*/ 549 h 1377"/>
              <a:gd name="T44" fmla="*/ 2541 w 2753"/>
              <a:gd name="T45" fmla="*/ 1273 h 1377"/>
              <a:gd name="T46" fmla="*/ 2541 w 2753"/>
              <a:gd name="T47" fmla="*/ 1273 h 1377"/>
              <a:gd name="T48" fmla="*/ 2649 w 2753"/>
              <a:gd name="T4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2649" y="1376"/>
                </a:moveTo>
                <a:lnTo>
                  <a:pt x="2649" y="1376"/>
                </a:lnTo>
                <a:cubicBezTo>
                  <a:pt x="2706" y="1376"/>
                  <a:pt x="2752" y="1330"/>
                  <a:pt x="2748" y="1273"/>
                </a:cubicBezTo>
                <a:lnTo>
                  <a:pt x="2748" y="1273"/>
                </a:lnTo>
                <a:cubicBezTo>
                  <a:pt x="2724" y="946"/>
                  <a:pt x="2583" y="637"/>
                  <a:pt x="2349" y="403"/>
                </a:cubicBezTo>
                <a:lnTo>
                  <a:pt x="2349" y="403"/>
                </a:lnTo>
                <a:cubicBezTo>
                  <a:pt x="2091" y="145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5"/>
                  <a:pt x="403" y="403"/>
                </a:cubicBezTo>
                <a:lnTo>
                  <a:pt x="403" y="403"/>
                </a:lnTo>
                <a:cubicBezTo>
                  <a:pt x="169" y="637"/>
                  <a:pt x="29" y="946"/>
                  <a:pt x="4" y="1273"/>
                </a:cubicBezTo>
                <a:lnTo>
                  <a:pt x="4" y="1273"/>
                </a:lnTo>
                <a:cubicBezTo>
                  <a:pt x="0" y="1330"/>
                  <a:pt x="46" y="1376"/>
                  <a:pt x="103" y="1376"/>
                </a:cubicBezTo>
                <a:lnTo>
                  <a:pt x="103" y="1376"/>
                </a:lnTo>
                <a:cubicBezTo>
                  <a:pt x="160" y="1376"/>
                  <a:pt x="206" y="1330"/>
                  <a:pt x="211" y="1273"/>
                </a:cubicBezTo>
                <a:lnTo>
                  <a:pt x="211" y="1273"/>
                </a:lnTo>
                <a:cubicBezTo>
                  <a:pt x="235" y="1001"/>
                  <a:pt x="354" y="744"/>
                  <a:pt x="549" y="549"/>
                </a:cubicBezTo>
                <a:lnTo>
                  <a:pt x="549" y="549"/>
                </a:lnTo>
                <a:cubicBezTo>
                  <a:pt x="769" y="330"/>
                  <a:pt x="1066" y="207"/>
                  <a:pt x="1376" y="207"/>
                </a:cubicBezTo>
                <a:lnTo>
                  <a:pt x="1376" y="207"/>
                </a:lnTo>
                <a:cubicBezTo>
                  <a:pt x="1686" y="207"/>
                  <a:pt x="1984" y="330"/>
                  <a:pt x="2203" y="549"/>
                </a:cubicBezTo>
                <a:lnTo>
                  <a:pt x="2203" y="549"/>
                </a:lnTo>
                <a:cubicBezTo>
                  <a:pt x="2398" y="744"/>
                  <a:pt x="2517" y="1001"/>
                  <a:pt x="2541" y="1273"/>
                </a:cubicBezTo>
                <a:lnTo>
                  <a:pt x="2541" y="1273"/>
                </a:lnTo>
                <a:cubicBezTo>
                  <a:pt x="2546" y="1330"/>
                  <a:pt x="2592" y="1376"/>
                  <a:pt x="2649" y="137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6693" y="2070903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912" y="2162026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61166" y="2528113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2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68284" y="2527067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59503" y="2618190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242757" y="29842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3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49875" y="206793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1094" y="215905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524348" y="252514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bg1">
                  <a:lumMod val="50000"/>
                </a:schemeClr>
              </a:solidFill>
              <a:cs typeface="Poppins" pitchFamily="2" charset="77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35622" y="252514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6841" y="261626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810095" y="298235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rgbClr val="FFC000"/>
              </a:solidFill>
              <a:cs typeface="Poppins" pitchFamily="2" charset="77"/>
            </a:endParaRPr>
          </a:p>
        </p:txBody>
      </p:sp>
      <p:sp>
        <p:nvSpPr>
          <p:cNvPr id="3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831330" y="204253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22549" y="213365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0105803" y="2483060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70C0"/>
              </a:solidFill>
              <a:cs typeface="Poppins" pitchFamily="2" charset="77"/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83220" y="4480915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664811" y="4480523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946402" y="4480131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232149" y="4479739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527857" y="4472277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54676" y="4174340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2836267" y="41510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117858" y="4127796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403605" y="41045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699313" y="40812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24008" y="937435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6253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990102" y="1904160"/>
            <a:ext cx="9635688" cy="4395250"/>
            <a:chOff x="1096941" y="1453182"/>
            <a:chExt cx="9635688" cy="4395250"/>
          </a:xfrm>
          <a:gradFill>
            <a:gsLst>
              <a:gs pos="0">
                <a:schemeClr val="bg1"/>
              </a:gs>
              <a:gs pos="98000">
                <a:schemeClr val="bg2">
                  <a:lumMod val="50000"/>
                </a:schemeClr>
              </a:gs>
            </a:gsLst>
            <a:lin ang="5400000" scaled="1"/>
          </a:gradFill>
        </p:grpSpPr>
        <p:sp>
          <p:nvSpPr>
            <p:cNvPr id="4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096941" y="1453183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5BD4FF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5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2820329" y="310523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6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6263153" y="3105230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9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39765" y="145318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0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986541" y="1453182"/>
              <a:ext cx="2746088" cy="2743200"/>
            </a:xfrm>
            <a:custGeom>
              <a:avLst/>
              <a:gdLst>
                <a:gd name="T0" fmla="*/ 2242 w 4197"/>
                <a:gd name="T1" fmla="*/ 79 h 4195"/>
                <a:gd name="T2" fmla="*/ 4116 w 4197"/>
                <a:gd name="T3" fmla="*/ 1953 h 4195"/>
                <a:gd name="T4" fmla="*/ 4116 w 4197"/>
                <a:gd name="T5" fmla="*/ 1953 h 4195"/>
                <a:gd name="T6" fmla="*/ 4116 w 4197"/>
                <a:gd name="T7" fmla="*/ 2241 h 4195"/>
                <a:gd name="T8" fmla="*/ 2242 w 4197"/>
                <a:gd name="T9" fmla="*/ 4115 h 4195"/>
                <a:gd name="T10" fmla="*/ 2242 w 4197"/>
                <a:gd name="T11" fmla="*/ 4115 h 4195"/>
                <a:gd name="T12" fmla="*/ 1954 w 4197"/>
                <a:gd name="T13" fmla="*/ 4115 h 4195"/>
                <a:gd name="T14" fmla="*/ 80 w 4197"/>
                <a:gd name="T15" fmla="*/ 2241 h 4195"/>
                <a:gd name="T16" fmla="*/ 80 w 4197"/>
                <a:gd name="T17" fmla="*/ 2241 h 4195"/>
                <a:gd name="T18" fmla="*/ 80 w 4197"/>
                <a:gd name="T19" fmla="*/ 1953 h 4195"/>
                <a:gd name="T20" fmla="*/ 1954 w 4197"/>
                <a:gd name="T21" fmla="*/ 79 h 4195"/>
                <a:gd name="T22" fmla="*/ 1954 w 4197"/>
                <a:gd name="T23" fmla="*/ 79 h 4195"/>
                <a:gd name="T24" fmla="*/ 2242 w 4197"/>
                <a:gd name="T25" fmla="*/ 79 h 41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97" h="4195">
                  <a:moveTo>
                    <a:pt x="2242" y="79"/>
                  </a:moveTo>
                  <a:lnTo>
                    <a:pt x="4116" y="1953"/>
                  </a:lnTo>
                  <a:lnTo>
                    <a:pt x="4116" y="1953"/>
                  </a:lnTo>
                  <a:cubicBezTo>
                    <a:pt x="4196" y="2033"/>
                    <a:pt x="4196" y="2161"/>
                    <a:pt x="4116" y="2241"/>
                  </a:cubicBezTo>
                  <a:lnTo>
                    <a:pt x="2242" y="4115"/>
                  </a:lnTo>
                  <a:lnTo>
                    <a:pt x="2242" y="4115"/>
                  </a:lnTo>
                  <a:cubicBezTo>
                    <a:pt x="2163" y="4194"/>
                    <a:pt x="2034" y="4194"/>
                    <a:pt x="1954" y="4115"/>
                  </a:cubicBezTo>
                  <a:lnTo>
                    <a:pt x="80" y="2241"/>
                  </a:lnTo>
                  <a:lnTo>
                    <a:pt x="80" y="2241"/>
                  </a:lnTo>
                  <a:cubicBezTo>
                    <a:pt x="0" y="2161"/>
                    <a:pt x="0" y="2033"/>
                    <a:pt x="80" y="1953"/>
                  </a:cubicBezTo>
                  <a:lnTo>
                    <a:pt x="1954" y="79"/>
                  </a:lnTo>
                  <a:lnTo>
                    <a:pt x="1954" y="79"/>
                  </a:lnTo>
                  <a:cubicBezTo>
                    <a:pt x="2034" y="0"/>
                    <a:pt x="2163" y="0"/>
                    <a:pt x="2242" y="79"/>
                  </a:cubicBezTo>
                </a:path>
              </a:pathLst>
            </a:custGeom>
            <a:solidFill>
              <a:srgbClr val="FF5353"/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4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03951" y="1634368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727339" y="328641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170163" y="3286415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46775" y="163436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893551" y="1634367"/>
            <a:ext cx="2746088" cy="2743200"/>
          </a:xfrm>
          <a:custGeom>
            <a:avLst/>
            <a:gdLst>
              <a:gd name="T0" fmla="*/ 2242 w 4197"/>
              <a:gd name="T1" fmla="*/ 79 h 4195"/>
              <a:gd name="T2" fmla="*/ 4116 w 4197"/>
              <a:gd name="T3" fmla="*/ 1953 h 4195"/>
              <a:gd name="T4" fmla="*/ 4116 w 4197"/>
              <a:gd name="T5" fmla="*/ 1953 h 4195"/>
              <a:gd name="T6" fmla="*/ 4116 w 4197"/>
              <a:gd name="T7" fmla="*/ 2241 h 4195"/>
              <a:gd name="T8" fmla="*/ 2242 w 4197"/>
              <a:gd name="T9" fmla="*/ 4115 h 4195"/>
              <a:gd name="T10" fmla="*/ 2242 w 4197"/>
              <a:gd name="T11" fmla="*/ 4115 h 4195"/>
              <a:gd name="T12" fmla="*/ 1954 w 4197"/>
              <a:gd name="T13" fmla="*/ 4115 h 4195"/>
              <a:gd name="T14" fmla="*/ 80 w 4197"/>
              <a:gd name="T15" fmla="*/ 2241 h 4195"/>
              <a:gd name="T16" fmla="*/ 80 w 4197"/>
              <a:gd name="T17" fmla="*/ 2241 h 4195"/>
              <a:gd name="T18" fmla="*/ 80 w 4197"/>
              <a:gd name="T19" fmla="*/ 1953 h 4195"/>
              <a:gd name="T20" fmla="*/ 1954 w 4197"/>
              <a:gd name="T21" fmla="*/ 79 h 4195"/>
              <a:gd name="T22" fmla="*/ 1954 w 4197"/>
              <a:gd name="T23" fmla="*/ 79 h 4195"/>
              <a:gd name="T24" fmla="*/ 2242 w 4197"/>
              <a:gd name="T25" fmla="*/ 79 h 4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197" h="4195">
                <a:moveTo>
                  <a:pt x="2242" y="79"/>
                </a:moveTo>
                <a:lnTo>
                  <a:pt x="4116" y="1953"/>
                </a:lnTo>
                <a:lnTo>
                  <a:pt x="4116" y="1953"/>
                </a:lnTo>
                <a:cubicBezTo>
                  <a:pt x="4196" y="2033"/>
                  <a:pt x="4196" y="2161"/>
                  <a:pt x="4116" y="2241"/>
                </a:cubicBezTo>
                <a:lnTo>
                  <a:pt x="2242" y="4115"/>
                </a:lnTo>
                <a:lnTo>
                  <a:pt x="2242" y="4115"/>
                </a:lnTo>
                <a:cubicBezTo>
                  <a:pt x="2163" y="4194"/>
                  <a:pt x="2034" y="4194"/>
                  <a:pt x="1954" y="4115"/>
                </a:cubicBezTo>
                <a:lnTo>
                  <a:pt x="80" y="2241"/>
                </a:lnTo>
                <a:lnTo>
                  <a:pt x="80" y="2241"/>
                </a:lnTo>
                <a:cubicBezTo>
                  <a:pt x="0" y="2161"/>
                  <a:pt x="0" y="2033"/>
                  <a:pt x="80" y="1953"/>
                </a:cubicBezTo>
                <a:lnTo>
                  <a:pt x="1954" y="79"/>
                </a:lnTo>
                <a:lnTo>
                  <a:pt x="1954" y="79"/>
                </a:lnTo>
                <a:cubicBezTo>
                  <a:pt x="2034" y="0"/>
                  <a:pt x="2163" y="0"/>
                  <a:pt x="2242" y="79"/>
                </a:cubicBezTo>
              </a:path>
            </a:pathLst>
          </a:cu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888181" y="204205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613545" y="367526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331005" y="2023213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060320" y="367526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8777781" y="204205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C0000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C00000"/>
              </a:solidFill>
              <a:cs typeface="Poppins" pitchFamily="2" charset="77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341231" y="2449737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35599" y="4101785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875801" y="2449737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199835" y="2392864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507443" y="4102232"/>
            <a:ext cx="2071528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24008" y="937435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712594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529B230-EB26-914A-9449-EEE3045ED943}"/>
              </a:ext>
            </a:extLst>
          </p:cNvPr>
          <p:cNvCxnSpPr>
            <a:cxnSpLocks/>
          </p:cNvCxnSpPr>
          <p:nvPr/>
        </p:nvCxnSpPr>
        <p:spPr>
          <a:xfrm flipV="1">
            <a:off x="998311" y="4708072"/>
            <a:ext cx="10149840" cy="0"/>
          </a:xfrm>
          <a:prstGeom prst="line">
            <a:avLst/>
          </a:prstGeom>
          <a:ln w="57150" cap="rnd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nut 11"/>
          <p:cNvSpPr/>
          <p:nvPr/>
        </p:nvSpPr>
        <p:spPr>
          <a:xfrm>
            <a:off x="1543957" y="1970314"/>
            <a:ext cx="1097280" cy="1097280"/>
          </a:xfrm>
          <a:prstGeom prst="donut">
            <a:avLst>
              <a:gd name="adj" fmla="val 11736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2092597" y="2948214"/>
            <a:ext cx="0" cy="1759858"/>
          </a:xfrm>
          <a:prstGeom prst="line">
            <a:avLst/>
          </a:prstGeom>
          <a:ln w="571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1955437" y="4572001"/>
            <a:ext cx="274320" cy="274320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nut 15"/>
          <p:cNvSpPr/>
          <p:nvPr/>
        </p:nvSpPr>
        <p:spPr>
          <a:xfrm>
            <a:off x="3572963" y="2913743"/>
            <a:ext cx="1097280" cy="1097280"/>
          </a:xfrm>
          <a:prstGeom prst="donut">
            <a:avLst>
              <a:gd name="adj" fmla="val 11736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4121603" y="3891643"/>
            <a:ext cx="0" cy="822960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3984443" y="4562930"/>
            <a:ext cx="274320" cy="27432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onut 18"/>
          <p:cNvSpPr/>
          <p:nvPr/>
        </p:nvSpPr>
        <p:spPr>
          <a:xfrm>
            <a:off x="5601969" y="1970314"/>
            <a:ext cx="1097280" cy="1097280"/>
          </a:xfrm>
          <a:prstGeom prst="donut">
            <a:avLst>
              <a:gd name="adj" fmla="val 11736"/>
            </a:avLst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6150609" y="2948214"/>
            <a:ext cx="0" cy="1759858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6013449" y="4572001"/>
            <a:ext cx="274320" cy="27432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nut 21"/>
          <p:cNvSpPr/>
          <p:nvPr/>
        </p:nvSpPr>
        <p:spPr>
          <a:xfrm>
            <a:off x="7630975" y="2913743"/>
            <a:ext cx="1097280" cy="1097280"/>
          </a:xfrm>
          <a:prstGeom prst="donut">
            <a:avLst>
              <a:gd name="adj" fmla="val 11736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8179615" y="3891643"/>
            <a:ext cx="0" cy="822960"/>
          </a:xfrm>
          <a:prstGeom prst="line">
            <a:avLst/>
          </a:prstGeom>
          <a:ln w="571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Oval 23"/>
          <p:cNvSpPr/>
          <p:nvPr/>
        </p:nvSpPr>
        <p:spPr>
          <a:xfrm>
            <a:off x="8042455" y="4562930"/>
            <a:ext cx="274320" cy="274320"/>
          </a:xfrm>
          <a:prstGeom prst="ellipse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onut 24"/>
          <p:cNvSpPr/>
          <p:nvPr/>
        </p:nvSpPr>
        <p:spPr>
          <a:xfrm>
            <a:off x="9659980" y="1970314"/>
            <a:ext cx="1097280" cy="1097280"/>
          </a:xfrm>
          <a:prstGeom prst="donut">
            <a:avLst>
              <a:gd name="adj" fmla="val 11736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H="1">
            <a:off x="10208620" y="2948214"/>
            <a:ext cx="0" cy="1759858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0071460" y="4572001"/>
            <a:ext cx="274320" cy="274320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714533" y="1227329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723600" y="215624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732667" y="1252729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741734" y="219943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750802" y="1230595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B050"/>
              </a:solidFill>
              <a:cs typeface="Poppins" pitchFamily="2" charset="77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282811" y="4958458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5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115486" y="5330373"/>
            <a:ext cx="1895941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120135" y="494409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046900" y="494409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166111" y="494409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101380" y="494409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sz="1600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36472" y="5282644"/>
            <a:ext cx="1895941" cy="1351588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8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166111" y="528264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59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046900" y="528264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0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203461" y="528264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5242" y="2208453"/>
            <a:ext cx="640080" cy="640080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6715" y="3168912"/>
            <a:ext cx="640080" cy="640080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8580" y="2191918"/>
            <a:ext cx="640080" cy="640080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736" y="2205471"/>
            <a:ext cx="640080" cy="640080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722" y="3115136"/>
            <a:ext cx="640080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625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-11753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93120" y="2093548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84339" y="2184671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4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021920" y="212446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13139" y="22155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3386" y="214225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29031" y="223337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1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32018" y="2097187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14648" y="22028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3057" y="211176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276" y="22028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14144" y="1916184"/>
            <a:ext cx="9144000" cy="1854200"/>
            <a:chOff x="1473200" y="2120900"/>
            <a:chExt cx="9144000" cy="1854200"/>
          </a:xfrm>
        </p:grpSpPr>
        <p:sp>
          <p:nvSpPr>
            <p:cNvPr id="3" name="Arc 2"/>
            <p:cNvSpPr/>
            <p:nvPr/>
          </p:nvSpPr>
          <p:spPr>
            <a:xfrm>
              <a:off x="14732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c 3"/>
            <p:cNvSpPr/>
            <p:nvPr/>
          </p:nvSpPr>
          <p:spPr>
            <a:xfrm flipV="1">
              <a:off x="3302000" y="21336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c 4"/>
            <p:cNvSpPr/>
            <p:nvPr/>
          </p:nvSpPr>
          <p:spPr>
            <a:xfrm>
              <a:off x="51308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 flipV="1">
              <a:off x="6959600" y="21209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>
              <a:off x="87884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9707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7995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628326" y="25943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457126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285927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B050"/>
              </a:solidFill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336639" y="4269020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169314" y="4671713"/>
            <a:ext cx="1895941" cy="1900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173963" y="42546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100728" y="42546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219939" y="42546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8879436" y="42546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90300" y="4623984"/>
            <a:ext cx="1895941" cy="1900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219939" y="4623984"/>
            <a:ext cx="1895941" cy="1900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100728" y="4623984"/>
            <a:ext cx="1895941" cy="1900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981517" y="4623984"/>
            <a:ext cx="1895941" cy="1900777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TIMELINE SLIDE</a:t>
            </a: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9916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193120" y="2093548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284339" y="2184671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4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021920" y="212446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113139" y="22155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3386" y="214225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429031" y="223337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1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32018" y="2097187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14648" y="22028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03057" y="2111764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794276" y="2202887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514144" y="1916184"/>
            <a:ext cx="9144000" cy="1854200"/>
            <a:chOff x="1473200" y="2120900"/>
            <a:chExt cx="9144000" cy="1854200"/>
          </a:xfrm>
        </p:grpSpPr>
        <p:sp>
          <p:nvSpPr>
            <p:cNvPr id="3" name="Arc 2"/>
            <p:cNvSpPr/>
            <p:nvPr/>
          </p:nvSpPr>
          <p:spPr>
            <a:xfrm>
              <a:off x="14732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Arc 3"/>
            <p:cNvSpPr/>
            <p:nvPr/>
          </p:nvSpPr>
          <p:spPr>
            <a:xfrm flipV="1">
              <a:off x="3302000" y="21336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Arc 4"/>
            <p:cNvSpPr/>
            <p:nvPr/>
          </p:nvSpPr>
          <p:spPr>
            <a:xfrm>
              <a:off x="51308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Arc 6"/>
            <p:cNvSpPr/>
            <p:nvPr/>
          </p:nvSpPr>
          <p:spPr>
            <a:xfrm flipV="1">
              <a:off x="6959600" y="21209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c 7"/>
            <p:cNvSpPr/>
            <p:nvPr/>
          </p:nvSpPr>
          <p:spPr>
            <a:xfrm>
              <a:off x="8788400" y="2146300"/>
              <a:ext cx="1828800" cy="1828800"/>
            </a:xfrm>
            <a:prstGeom prst="arc">
              <a:avLst>
                <a:gd name="adj1" fmla="val 10825563"/>
                <a:gd name="adj2" fmla="val 0"/>
              </a:avLst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9707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799526" y="25689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628326" y="259437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457126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285927" y="2612164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5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B050"/>
              </a:solidFill>
              <a:cs typeface="Poppins" pitchFamily="2" charset="7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1336639" y="4299798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1169314" y="4671713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173963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100728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219939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8879436" y="4285430"/>
            <a:ext cx="1728616" cy="338554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sz="1600" b="1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sz="1600" b="1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090300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5219939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100728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7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8981517" y="4623984"/>
            <a:ext cx="1895941" cy="138499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4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50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50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70514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>
            <a:spLocks noChangeAspect="1"/>
          </p:cNvSpPr>
          <p:nvPr/>
        </p:nvSpPr>
        <p:spPr bwMode="auto">
          <a:xfrm>
            <a:off x="606510" y="2098882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FDF"/>
                </a:solidFill>
                <a:effectLst/>
                <a:uLnTx/>
                <a:uFillTx/>
                <a:latin typeface="SABIC Typeface Headline Light"/>
                <a:cs typeface="SABIC Typeface Text Light"/>
              </a:rPr>
              <a:t>01</a:t>
            </a:r>
          </a:p>
        </p:txBody>
      </p:sp>
      <p:sp>
        <p:nvSpPr>
          <p:cNvPr id="10" name="Oval 9"/>
          <p:cNvSpPr/>
          <p:nvPr/>
        </p:nvSpPr>
        <p:spPr bwMode="auto">
          <a:xfrm>
            <a:off x="881085" y="1909237"/>
            <a:ext cx="623533" cy="623533"/>
          </a:xfrm>
          <a:prstGeom prst="ellipse">
            <a:avLst/>
          </a:prstGeom>
          <a:solidFill>
            <a:srgbClr val="FFFFFF"/>
          </a:solidFill>
          <a:ln w="3175" cap="flat" cmpd="sng" algn="ctr">
            <a:solidFill>
              <a:srgbClr val="939598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en-US" sz="1600" kern="0" dirty="0">
                <a:solidFill>
                  <a:srgbClr val="4D4D4D"/>
                </a:solidFill>
                <a:latin typeface="Arial" pitchFamily="34" charset="0"/>
                <a:cs typeface="SABIC Typeface Text Light"/>
              </a:rPr>
              <a:t>A</a:t>
            </a: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11" name="Oval 10"/>
          <p:cNvSpPr>
            <a:spLocks noChangeAspect="1"/>
          </p:cNvSpPr>
          <p:nvPr/>
        </p:nvSpPr>
        <p:spPr bwMode="auto">
          <a:xfrm>
            <a:off x="3622649" y="2098882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FDF"/>
                </a:solidFill>
                <a:effectLst/>
                <a:uLnTx/>
                <a:uFillTx/>
                <a:latin typeface="SABIC Typeface Headline Light"/>
                <a:cs typeface="SABIC Typeface Text Light"/>
              </a:rPr>
              <a:t>03</a:t>
            </a:r>
          </a:p>
        </p:txBody>
      </p:sp>
      <p:sp>
        <p:nvSpPr>
          <p:cNvPr id="13" name="Oval 12"/>
          <p:cNvSpPr/>
          <p:nvPr/>
        </p:nvSpPr>
        <p:spPr bwMode="auto">
          <a:xfrm>
            <a:off x="3897224" y="1909237"/>
            <a:ext cx="623533" cy="623533"/>
          </a:xfrm>
          <a:prstGeom prst="ellipse">
            <a:avLst/>
          </a:prstGeom>
          <a:solidFill>
            <a:srgbClr val="FFFFFF"/>
          </a:solidFill>
          <a:ln w="3175" cap="flat" cmpd="sng" algn="ctr">
            <a:solidFill>
              <a:srgbClr val="939598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itchFamily="34" charset="0"/>
                <a:cs typeface="SABIC Typeface Text Light"/>
              </a:rPr>
              <a:t>B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17" name="Oval 16"/>
          <p:cNvSpPr>
            <a:spLocks noChangeAspect="1"/>
          </p:cNvSpPr>
          <p:nvPr/>
        </p:nvSpPr>
        <p:spPr bwMode="auto">
          <a:xfrm>
            <a:off x="6638788" y="2098882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9FDF"/>
                </a:solidFill>
                <a:effectLst/>
                <a:uLnTx/>
                <a:uFillTx/>
                <a:latin typeface="SABIC Typeface Headline Light"/>
                <a:cs typeface="SABIC Typeface Text Light"/>
              </a:rPr>
              <a:t>05</a:t>
            </a:r>
          </a:p>
        </p:txBody>
      </p:sp>
      <p:sp>
        <p:nvSpPr>
          <p:cNvPr id="19" name="Oval 18"/>
          <p:cNvSpPr/>
          <p:nvPr/>
        </p:nvSpPr>
        <p:spPr bwMode="auto">
          <a:xfrm>
            <a:off x="6913363" y="1909237"/>
            <a:ext cx="623533" cy="623533"/>
          </a:xfrm>
          <a:prstGeom prst="ellipse">
            <a:avLst/>
          </a:prstGeom>
          <a:solidFill>
            <a:srgbClr val="FFFFFF"/>
          </a:solidFill>
          <a:ln w="3175" cap="flat" cmpd="sng" algn="ctr">
            <a:solidFill>
              <a:srgbClr val="939598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itchFamily="34" charset="0"/>
                <a:cs typeface="SABIC Typeface Text Light"/>
              </a:rPr>
              <a:t>C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 bwMode="auto">
          <a:xfrm>
            <a:off x="9654927" y="2098882"/>
            <a:ext cx="1828800" cy="18288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rgbClr val="009FDF"/>
                </a:solidFill>
                <a:effectLst/>
                <a:uLnTx/>
                <a:uFillTx/>
                <a:latin typeface="SABIC Typeface Headline Light"/>
                <a:cs typeface="SABIC Typeface Text Light"/>
              </a:rPr>
              <a:t>14</a:t>
            </a:r>
          </a:p>
        </p:txBody>
      </p:sp>
      <p:sp>
        <p:nvSpPr>
          <p:cNvPr id="23" name="Oval 22"/>
          <p:cNvSpPr/>
          <p:nvPr/>
        </p:nvSpPr>
        <p:spPr bwMode="auto">
          <a:xfrm>
            <a:off x="9929502" y="1909237"/>
            <a:ext cx="623533" cy="623533"/>
          </a:xfrm>
          <a:prstGeom prst="ellipse">
            <a:avLst/>
          </a:prstGeom>
          <a:solidFill>
            <a:srgbClr val="FFFFFF"/>
          </a:solidFill>
          <a:ln w="3175" cap="flat" cmpd="sng" algn="ctr">
            <a:solidFill>
              <a:srgbClr val="939598">
                <a:lumMod val="60000"/>
                <a:lumOff val="40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4D4D4D"/>
                </a:solidFill>
                <a:effectLst/>
                <a:uLnTx/>
                <a:uFillTx/>
                <a:latin typeface="Arial" pitchFamily="34" charset="0"/>
                <a:cs typeface="SABIC Typeface Text Light"/>
              </a:rPr>
              <a:t>D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25" name="Chevron 24"/>
          <p:cNvSpPr/>
          <p:nvPr/>
        </p:nvSpPr>
        <p:spPr bwMode="auto">
          <a:xfrm>
            <a:off x="2650268" y="2777805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26" name="Chevron 25"/>
          <p:cNvSpPr/>
          <p:nvPr/>
        </p:nvSpPr>
        <p:spPr bwMode="auto">
          <a:xfrm>
            <a:off x="3050735" y="2772143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1600" dirty="0">
              <a:solidFill>
                <a:srgbClr val="4D4D4D"/>
              </a:solidFill>
              <a:latin typeface="Arial" pitchFamily="34" charset="0"/>
              <a:cs typeface="SABIC Typeface Text Light"/>
            </a:endParaRPr>
          </a:p>
        </p:txBody>
      </p:sp>
      <p:sp>
        <p:nvSpPr>
          <p:cNvPr id="27" name="Chevron 26"/>
          <p:cNvSpPr/>
          <p:nvPr/>
        </p:nvSpPr>
        <p:spPr bwMode="auto">
          <a:xfrm>
            <a:off x="5655076" y="2772143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28" name="Chevron 27"/>
          <p:cNvSpPr/>
          <p:nvPr/>
        </p:nvSpPr>
        <p:spPr bwMode="auto">
          <a:xfrm>
            <a:off x="6055543" y="2766481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1600" dirty="0">
              <a:solidFill>
                <a:srgbClr val="4D4D4D"/>
              </a:solidFill>
              <a:latin typeface="Arial" pitchFamily="34" charset="0"/>
              <a:cs typeface="SABIC Typeface Text Light"/>
            </a:endParaRPr>
          </a:p>
        </p:txBody>
      </p:sp>
      <p:sp>
        <p:nvSpPr>
          <p:cNvPr id="29" name="Chevron 28"/>
          <p:cNvSpPr/>
          <p:nvPr/>
        </p:nvSpPr>
        <p:spPr bwMode="auto">
          <a:xfrm>
            <a:off x="8683667" y="2769012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1600" b="0" i="0" u="none" strike="noStrike" kern="0" cap="none" spc="0" normalizeH="0" baseline="0" noProof="0" dirty="0" smtClean="0">
              <a:ln>
                <a:noFill/>
              </a:ln>
              <a:solidFill>
                <a:srgbClr val="4D4D4D"/>
              </a:solidFill>
              <a:effectLst/>
              <a:uLnTx/>
              <a:uFillTx/>
              <a:latin typeface="Arial" pitchFamily="34" charset="0"/>
              <a:cs typeface="SABIC Typeface Text Light"/>
            </a:endParaRPr>
          </a:p>
        </p:txBody>
      </p:sp>
      <p:sp>
        <p:nvSpPr>
          <p:cNvPr id="30" name="Chevron 29"/>
          <p:cNvSpPr/>
          <p:nvPr/>
        </p:nvSpPr>
        <p:spPr bwMode="auto">
          <a:xfrm>
            <a:off x="9084134" y="2763350"/>
            <a:ext cx="484632" cy="484632"/>
          </a:xfrm>
          <a:prstGeom prst="chevron">
            <a:avLst>
              <a:gd name="adj" fmla="val 37327"/>
            </a:avLst>
          </a:prstGeom>
          <a:solidFill>
            <a:schemeClr val="bg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72000" tIns="72000" rIns="72000" bIns="7200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Wingdings" pitchFamily="2" charset="2"/>
              <a:buNone/>
            </a:pPr>
            <a:endParaRPr lang="en-US" sz="1600" dirty="0">
              <a:solidFill>
                <a:srgbClr val="4D4D4D"/>
              </a:solidFill>
              <a:latin typeface="Arial" pitchFamily="34" charset="0"/>
              <a:cs typeface="SABIC Typeface Text Ligh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463327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40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96002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501319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333994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577303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409978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6539311" y="44593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6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6371986" y="4862061"/>
            <a:ext cx="2611905" cy="1200329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628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5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89000"/>
                </a:schemeClr>
              </a:gs>
              <a:gs pos="23000">
                <a:schemeClr val="accent5">
                  <a:lumMod val="89000"/>
                </a:schemeClr>
              </a:gs>
              <a:gs pos="69000">
                <a:schemeClr val="accent5">
                  <a:lumMod val="75000"/>
                </a:schemeClr>
              </a:gs>
              <a:gs pos="97000">
                <a:schemeClr val="accent5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1EA6622F-0548-424B-97AE-AC5A7A16D0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4584" y="2802423"/>
            <a:ext cx="1828800" cy="918213"/>
          </a:xfrm>
          <a:custGeom>
            <a:avLst/>
            <a:gdLst>
              <a:gd name="T0" fmla="*/ 104 w 2754"/>
              <a:gd name="T1" fmla="*/ 0 h 1377"/>
              <a:gd name="T2" fmla="*/ 104 w 2754"/>
              <a:gd name="T3" fmla="*/ 0 h 1377"/>
              <a:gd name="T4" fmla="*/ 4 w 2754"/>
              <a:gd name="T5" fmla="*/ 103 h 1377"/>
              <a:gd name="T6" fmla="*/ 4 w 2754"/>
              <a:gd name="T7" fmla="*/ 103 h 1377"/>
              <a:gd name="T8" fmla="*/ 403 w 2754"/>
              <a:gd name="T9" fmla="*/ 973 h 1377"/>
              <a:gd name="T10" fmla="*/ 403 w 2754"/>
              <a:gd name="T11" fmla="*/ 973 h 1377"/>
              <a:gd name="T12" fmla="*/ 1376 w 2754"/>
              <a:gd name="T13" fmla="*/ 1376 h 1377"/>
              <a:gd name="T14" fmla="*/ 1376 w 2754"/>
              <a:gd name="T15" fmla="*/ 1376 h 1377"/>
              <a:gd name="T16" fmla="*/ 2349 w 2754"/>
              <a:gd name="T17" fmla="*/ 973 h 1377"/>
              <a:gd name="T18" fmla="*/ 2349 w 2754"/>
              <a:gd name="T19" fmla="*/ 973 h 1377"/>
              <a:gd name="T20" fmla="*/ 2749 w 2754"/>
              <a:gd name="T21" fmla="*/ 103 h 1377"/>
              <a:gd name="T22" fmla="*/ 2749 w 2754"/>
              <a:gd name="T23" fmla="*/ 103 h 1377"/>
              <a:gd name="T24" fmla="*/ 2649 w 2754"/>
              <a:gd name="T25" fmla="*/ 0 h 1377"/>
              <a:gd name="T26" fmla="*/ 2649 w 2754"/>
              <a:gd name="T27" fmla="*/ 0 h 1377"/>
              <a:gd name="T28" fmla="*/ 2541 w 2754"/>
              <a:gd name="T29" fmla="*/ 103 h 1377"/>
              <a:gd name="T30" fmla="*/ 2541 w 2754"/>
              <a:gd name="T31" fmla="*/ 103 h 1377"/>
              <a:gd name="T32" fmla="*/ 2203 w 2754"/>
              <a:gd name="T33" fmla="*/ 828 h 1377"/>
              <a:gd name="T34" fmla="*/ 2203 w 2754"/>
              <a:gd name="T35" fmla="*/ 828 h 1377"/>
              <a:gd name="T36" fmla="*/ 1376 w 2754"/>
              <a:gd name="T37" fmla="*/ 1170 h 1377"/>
              <a:gd name="T38" fmla="*/ 1376 w 2754"/>
              <a:gd name="T39" fmla="*/ 1170 h 1377"/>
              <a:gd name="T40" fmla="*/ 550 w 2754"/>
              <a:gd name="T41" fmla="*/ 828 h 1377"/>
              <a:gd name="T42" fmla="*/ 550 w 2754"/>
              <a:gd name="T43" fmla="*/ 828 h 1377"/>
              <a:gd name="T44" fmla="*/ 211 w 2754"/>
              <a:gd name="T45" fmla="*/ 103 h 1377"/>
              <a:gd name="T46" fmla="*/ 211 w 2754"/>
              <a:gd name="T47" fmla="*/ 103 h 1377"/>
              <a:gd name="T48" fmla="*/ 104 w 2754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4" h="1377">
                <a:moveTo>
                  <a:pt x="104" y="0"/>
                </a:moveTo>
                <a:lnTo>
                  <a:pt x="104" y="0"/>
                </a:lnTo>
                <a:cubicBezTo>
                  <a:pt x="47" y="0"/>
                  <a:pt x="0" y="47"/>
                  <a:pt x="4" y="103"/>
                </a:cubicBezTo>
                <a:lnTo>
                  <a:pt x="4" y="103"/>
                </a:lnTo>
                <a:cubicBezTo>
                  <a:pt x="28" y="431"/>
                  <a:pt x="170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1" y="1376"/>
                  <a:pt x="1376" y="1376"/>
                </a:cubicBezTo>
                <a:lnTo>
                  <a:pt x="1376" y="1376"/>
                </a:lnTo>
                <a:cubicBezTo>
                  <a:pt x="1741" y="1376"/>
                  <a:pt x="2091" y="1231"/>
                  <a:pt x="2349" y="973"/>
                </a:cubicBezTo>
                <a:lnTo>
                  <a:pt x="2349" y="973"/>
                </a:lnTo>
                <a:cubicBezTo>
                  <a:pt x="2583" y="740"/>
                  <a:pt x="2724" y="431"/>
                  <a:pt x="2749" y="103"/>
                </a:cubicBezTo>
                <a:lnTo>
                  <a:pt x="2749" y="103"/>
                </a:lnTo>
                <a:cubicBezTo>
                  <a:pt x="2753" y="47"/>
                  <a:pt x="2706" y="0"/>
                  <a:pt x="2649" y="0"/>
                </a:cubicBezTo>
                <a:lnTo>
                  <a:pt x="2649" y="0"/>
                </a:lnTo>
                <a:cubicBezTo>
                  <a:pt x="2592" y="0"/>
                  <a:pt x="2546" y="47"/>
                  <a:pt x="2541" y="103"/>
                </a:cubicBezTo>
                <a:lnTo>
                  <a:pt x="2541" y="103"/>
                </a:lnTo>
                <a:cubicBezTo>
                  <a:pt x="2518" y="376"/>
                  <a:pt x="2398" y="633"/>
                  <a:pt x="2203" y="828"/>
                </a:cubicBezTo>
                <a:lnTo>
                  <a:pt x="2203" y="828"/>
                </a:lnTo>
                <a:cubicBezTo>
                  <a:pt x="1984" y="1047"/>
                  <a:pt x="1686" y="1170"/>
                  <a:pt x="1376" y="1170"/>
                </a:cubicBezTo>
                <a:lnTo>
                  <a:pt x="1376" y="1170"/>
                </a:lnTo>
                <a:cubicBezTo>
                  <a:pt x="1066" y="1170"/>
                  <a:pt x="768" y="1047"/>
                  <a:pt x="550" y="828"/>
                </a:cubicBezTo>
                <a:lnTo>
                  <a:pt x="550" y="828"/>
                </a:lnTo>
                <a:cubicBezTo>
                  <a:pt x="354" y="633"/>
                  <a:pt x="235" y="376"/>
                  <a:pt x="211" y="103"/>
                </a:cubicBezTo>
                <a:lnTo>
                  <a:pt x="211" y="103"/>
                </a:lnTo>
                <a:cubicBezTo>
                  <a:pt x="206" y="47"/>
                  <a:pt x="160" y="0"/>
                  <a:pt x="104" y="0"/>
                </a:cubicBezTo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5E32A696-2A3E-C94D-9FD1-500CDC674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67766" y="2802423"/>
            <a:ext cx="1828800" cy="918213"/>
          </a:xfrm>
          <a:custGeom>
            <a:avLst/>
            <a:gdLst>
              <a:gd name="T0" fmla="*/ 104 w 2753"/>
              <a:gd name="T1" fmla="*/ 0 h 1377"/>
              <a:gd name="T2" fmla="*/ 104 w 2753"/>
              <a:gd name="T3" fmla="*/ 0 h 1377"/>
              <a:gd name="T4" fmla="*/ 5 w 2753"/>
              <a:gd name="T5" fmla="*/ 103 h 1377"/>
              <a:gd name="T6" fmla="*/ 5 w 2753"/>
              <a:gd name="T7" fmla="*/ 103 h 1377"/>
              <a:gd name="T8" fmla="*/ 403 w 2753"/>
              <a:gd name="T9" fmla="*/ 973 h 1377"/>
              <a:gd name="T10" fmla="*/ 403 w 2753"/>
              <a:gd name="T11" fmla="*/ 973 h 1377"/>
              <a:gd name="T12" fmla="*/ 1375 w 2753"/>
              <a:gd name="T13" fmla="*/ 1376 h 1377"/>
              <a:gd name="T14" fmla="*/ 1375 w 2753"/>
              <a:gd name="T15" fmla="*/ 1376 h 1377"/>
              <a:gd name="T16" fmla="*/ 2348 w 2753"/>
              <a:gd name="T17" fmla="*/ 973 h 1377"/>
              <a:gd name="T18" fmla="*/ 2348 w 2753"/>
              <a:gd name="T19" fmla="*/ 973 h 1377"/>
              <a:gd name="T20" fmla="*/ 2748 w 2753"/>
              <a:gd name="T21" fmla="*/ 103 h 1377"/>
              <a:gd name="T22" fmla="*/ 2748 w 2753"/>
              <a:gd name="T23" fmla="*/ 103 h 1377"/>
              <a:gd name="T24" fmla="*/ 2648 w 2753"/>
              <a:gd name="T25" fmla="*/ 0 h 1377"/>
              <a:gd name="T26" fmla="*/ 2648 w 2753"/>
              <a:gd name="T27" fmla="*/ 0 h 1377"/>
              <a:gd name="T28" fmla="*/ 2540 w 2753"/>
              <a:gd name="T29" fmla="*/ 103 h 1377"/>
              <a:gd name="T30" fmla="*/ 2540 w 2753"/>
              <a:gd name="T31" fmla="*/ 103 h 1377"/>
              <a:gd name="T32" fmla="*/ 2203 w 2753"/>
              <a:gd name="T33" fmla="*/ 828 h 1377"/>
              <a:gd name="T34" fmla="*/ 2203 w 2753"/>
              <a:gd name="T35" fmla="*/ 828 h 1377"/>
              <a:gd name="T36" fmla="*/ 1375 w 2753"/>
              <a:gd name="T37" fmla="*/ 1170 h 1377"/>
              <a:gd name="T38" fmla="*/ 1375 w 2753"/>
              <a:gd name="T39" fmla="*/ 1170 h 1377"/>
              <a:gd name="T40" fmla="*/ 549 w 2753"/>
              <a:gd name="T41" fmla="*/ 828 h 1377"/>
              <a:gd name="T42" fmla="*/ 549 w 2753"/>
              <a:gd name="T43" fmla="*/ 828 h 1377"/>
              <a:gd name="T44" fmla="*/ 211 w 2753"/>
              <a:gd name="T45" fmla="*/ 103 h 1377"/>
              <a:gd name="T46" fmla="*/ 211 w 2753"/>
              <a:gd name="T47" fmla="*/ 103 h 1377"/>
              <a:gd name="T48" fmla="*/ 104 w 2753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104" y="0"/>
                </a:moveTo>
                <a:lnTo>
                  <a:pt x="104" y="0"/>
                </a:lnTo>
                <a:cubicBezTo>
                  <a:pt x="47" y="0"/>
                  <a:pt x="0" y="47"/>
                  <a:pt x="5" y="103"/>
                </a:cubicBezTo>
                <a:lnTo>
                  <a:pt x="5" y="103"/>
                </a:lnTo>
                <a:cubicBezTo>
                  <a:pt x="29" y="431"/>
                  <a:pt x="170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2" y="1376"/>
                  <a:pt x="1375" y="1376"/>
                </a:cubicBezTo>
                <a:lnTo>
                  <a:pt x="1375" y="1376"/>
                </a:lnTo>
                <a:cubicBezTo>
                  <a:pt x="1740" y="1376"/>
                  <a:pt x="2090" y="1231"/>
                  <a:pt x="2348" y="973"/>
                </a:cubicBezTo>
                <a:lnTo>
                  <a:pt x="2348" y="973"/>
                </a:lnTo>
                <a:cubicBezTo>
                  <a:pt x="2582" y="740"/>
                  <a:pt x="2723" y="431"/>
                  <a:pt x="2748" y="103"/>
                </a:cubicBezTo>
                <a:lnTo>
                  <a:pt x="2748" y="103"/>
                </a:lnTo>
                <a:cubicBezTo>
                  <a:pt x="2752" y="47"/>
                  <a:pt x="2705" y="0"/>
                  <a:pt x="2648" y="0"/>
                </a:cubicBezTo>
                <a:lnTo>
                  <a:pt x="2648" y="0"/>
                </a:lnTo>
                <a:cubicBezTo>
                  <a:pt x="2591" y="0"/>
                  <a:pt x="2546" y="47"/>
                  <a:pt x="2540" y="103"/>
                </a:cubicBezTo>
                <a:lnTo>
                  <a:pt x="2540" y="103"/>
                </a:lnTo>
                <a:cubicBezTo>
                  <a:pt x="2516" y="376"/>
                  <a:pt x="2397" y="633"/>
                  <a:pt x="2203" y="828"/>
                </a:cubicBezTo>
                <a:lnTo>
                  <a:pt x="2203" y="828"/>
                </a:lnTo>
                <a:cubicBezTo>
                  <a:pt x="1983" y="1047"/>
                  <a:pt x="1686" y="1170"/>
                  <a:pt x="1375" y="1170"/>
                </a:cubicBezTo>
                <a:lnTo>
                  <a:pt x="1375" y="1170"/>
                </a:lnTo>
                <a:cubicBezTo>
                  <a:pt x="1066" y="1170"/>
                  <a:pt x="769" y="1047"/>
                  <a:pt x="549" y="828"/>
                </a:cubicBezTo>
                <a:lnTo>
                  <a:pt x="549" y="828"/>
                </a:lnTo>
                <a:cubicBezTo>
                  <a:pt x="354" y="633"/>
                  <a:pt x="236" y="376"/>
                  <a:pt x="211" y="103"/>
                </a:cubicBezTo>
                <a:lnTo>
                  <a:pt x="211" y="103"/>
                </a:lnTo>
                <a:cubicBezTo>
                  <a:pt x="206" y="47"/>
                  <a:pt x="161" y="0"/>
                  <a:pt x="104" y="0"/>
                </a:cubicBezTo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96DD1DDE-3FB7-D547-A9A4-DB5F5C09E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9221" y="2802423"/>
            <a:ext cx="1828800" cy="918213"/>
          </a:xfrm>
          <a:custGeom>
            <a:avLst/>
            <a:gdLst>
              <a:gd name="T0" fmla="*/ 103 w 2753"/>
              <a:gd name="T1" fmla="*/ 0 h 1377"/>
              <a:gd name="T2" fmla="*/ 103 w 2753"/>
              <a:gd name="T3" fmla="*/ 0 h 1377"/>
              <a:gd name="T4" fmla="*/ 4 w 2753"/>
              <a:gd name="T5" fmla="*/ 103 h 1377"/>
              <a:gd name="T6" fmla="*/ 4 w 2753"/>
              <a:gd name="T7" fmla="*/ 103 h 1377"/>
              <a:gd name="T8" fmla="*/ 403 w 2753"/>
              <a:gd name="T9" fmla="*/ 973 h 1377"/>
              <a:gd name="T10" fmla="*/ 403 w 2753"/>
              <a:gd name="T11" fmla="*/ 973 h 1377"/>
              <a:gd name="T12" fmla="*/ 1375 w 2753"/>
              <a:gd name="T13" fmla="*/ 1376 h 1377"/>
              <a:gd name="T14" fmla="*/ 1375 w 2753"/>
              <a:gd name="T15" fmla="*/ 1376 h 1377"/>
              <a:gd name="T16" fmla="*/ 2349 w 2753"/>
              <a:gd name="T17" fmla="*/ 973 h 1377"/>
              <a:gd name="T18" fmla="*/ 2349 w 2753"/>
              <a:gd name="T19" fmla="*/ 973 h 1377"/>
              <a:gd name="T20" fmla="*/ 2748 w 2753"/>
              <a:gd name="T21" fmla="*/ 103 h 1377"/>
              <a:gd name="T22" fmla="*/ 2748 w 2753"/>
              <a:gd name="T23" fmla="*/ 103 h 1377"/>
              <a:gd name="T24" fmla="*/ 2649 w 2753"/>
              <a:gd name="T25" fmla="*/ 0 h 1377"/>
              <a:gd name="T26" fmla="*/ 2649 w 2753"/>
              <a:gd name="T27" fmla="*/ 0 h 1377"/>
              <a:gd name="T28" fmla="*/ 2540 w 2753"/>
              <a:gd name="T29" fmla="*/ 103 h 1377"/>
              <a:gd name="T30" fmla="*/ 2540 w 2753"/>
              <a:gd name="T31" fmla="*/ 103 h 1377"/>
              <a:gd name="T32" fmla="*/ 2203 w 2753"/>
              <a:gd name="T33" fmla="*/ 828 h 1377"/>
              <a:gd name="T34" fmla="*/ 2203 w 2753"/>
              <a:gd name="T35" fmla="*/ 828 h 1377"/>
              <a:gd name="T36" fmla="*/ 1375 w 2753"/>
              <a:gd name="T37" fmla="*/ 1170 h 1377"/>
              <a:gd name="T38" fmla="*/ 1375 w 2753"/>
              <a:gd name="T39" fmla="*/ 1170 h 1377"/>
              <a:gd name="T40" fmla="*/ 549 w 2753"/>
              <a:gd name="T41" fmla="*/ 828 h 1377"/>
              <a:gd name="T42" fmla="*/ 549 w 2753"/>
              <a:gd name="T43" fmla="*/ 828 h 1377"/>
              <a:gd name="T44" fmla="*/ 210 w 2753"/>
              <a:gd name="T45" fmla="*/ 103 h 1377"/>
              <a:gd name="T46" fmla="*/ 210 w 2753"/>
              <a:gd name="T47" fmla="*/ 103 h 1377"/>
              <a:gd name="T48" fmla="*/ 103 w 2753"/>
              <a:gd name="T49" fmla="*/ 0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103" y="0"/>
                </a:moveTo>
                <a:lnTo>
                  <a:pt x="103" y="0"/>
                </a:lnTo>
                <a:cubicBezTo>
                  <a:pt x="46" y="0"/>
                  <a:pt x="0" y="47"/>
                  <a:pt x="4" y="103"/>
                </a:cubicBezTo>
                <a:lnTo>
                  <a:pt x="4" y="103"/>
                </a:lnTo>
                <a:cubicBezTo>
                  <a:pt x="28" y="431"/>
                  <a:pt x="169" y="740"/>
                  <a:pt x="403" y="973"/>
                </a:cubicBezTo>
                <a:lnTo>
                  <a:pt x="403" y="973"/>
                </a:lnTo>
                <a:cubicBezTo>
                  <a:pt x="661" y="1231"/>
                  <a:pt x="1011" y="1376"/>
                  <a:pt x="1375" y="1376"/>
                </a:cubicBezTo>
                <a:lnTo>
                  <a:pt x="1375" y="1376"/>
                </a:lnTo>
                <a:cubicBezTo>
                  <a:pt x="1741" y="1376"/>
                  <a:pt x="2091" y="1231"/>
                  <a:pt x="2349" y="973"/>
                </a:cubicBezTo>
                <a:lnTo>
                  <a:pt x="2349" y="973"/>
                </a:lnTo>
                <a:cubicBezTo>
                  <a:pt x="2582" y="740"/>
                  <a:pt x="2723" y="431"/>
                  <a:pt x="2748" y="103"/>
                </a:cubicBezTo>
                <a:lnTo>
                  <a:pt x="2748" y="103"/>
                </a:lnTo>
                <a:cubicBezTo>
                  <a:pt x="2752" y="47"/>
                  <a:pt x="2706" y="0"/>
                  <a:pt x="2649" y="0"/>
                </a:cubicBezTo>
                <a:lnTo>
                  <a:pt x="2649" y="0"/>
                </a:lnTo>
                <a:cubicBezTo>
                  <a:pt x="2591" y="0"/>
                  <a:pt x="2546" y="47"/>
                  <a:pt x="2540" y="103"/>
                </a:cubicBezTo>
                <a:lnTo>
                  <a:pt x="2540" y="103"/>
                </a:lnTo>
                <a:cubicBezTo>
                  <a:pt x="2517" y="376"/>
                  <a:pt x="2397" y="633"/>
                  <a:pt x="2203" y="828"/>
                </a:cubicBezTo>
                <a:lnTo>
                  <a:pt x="2203" y="828"/>
                </a:lnTo>
                <a:cubicBezTo>
                  <a:pt x="1983" y="1047"/>
                  <a:pt x="1686" y="1170"/>
                  <a:pt x="1375" y="1170"/>
                </a:cubicBezTo>
                <a:lnTo>
                  <a:pt x="1375" y="1170"/>
                </a:lnTo>
                <a:cubicBezTo>
                  <a:pt x="1065" y="1170"/>
                  <a:pt x="768" y="1047"/>
                  <a:pt x="549" y="828"/>
                </a:cubicBezTo>
                <a:lnTo>
                  <a:pt x="549" y="828"/>
                </a:lnTo>
                <a:cubicBezTo>
                  <a:pt x="353" y="633"/>
                  <a:pt x="235" y="376"/>
                  <a:pt x="210" y="103"/>
                </a:cubicBezTo>
                <a:lnTo>
                  <a:pt x="210" y="103"/>
                </a:lnTo>
                <a:cubicBezTo>
                  <a:pt x="206" y="47"/>
                  <a:pt x="160" y="0"/>
                  <a:pt x="103" y="0"/>
                </a:cubicBezTo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8" name="Freeform 17">
            <a:extLst>
              <a:ext uri="{FF2B5EF4-FFF2-40B4-BE49-F238E27FC236}">
                <a16:creationId xmlns:a16="http://schemas.microsoft.com/office/drawing/2014/main" id="{7A6CCABB-772F-924D-9172-8AF430C394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6175" y="2340374"/>
            <a:ext cx="1828800" cy="918213"/>
          </a:xfrm>
          <a:custGeom>
            <a:avLst/>
            <a:gdLst>
              <a:gd name="T0" fmla="*/ 2649 w 2753"/>
              <a:gd name="T1" fmla="*/ 1376 h 1377"/>
              <a:gd name="T2" fmla="*/ 2649 w 2753"/>
              <a:gd name="T3" fmla="*/ 1376 h 1377"/>
              <a:gd name="T4" fmla="*/ 2748 w 2753"/>
              <a:gd name="T5" fmla="*/ 1273 h 1377"/>
              <a:gd name="T6" fmla="*/ 2748 w 2753"/>
              <a:gd name="T7" fmla="*/ 1273 h 1377"/>
              <a:gd name="T8" fmla="*/ 2349 w 2753"/>
              <a:gd name="T9" fmla="*/ 403 h 1377"/>
              <a:gd name="T10" fmla="*/ 2349 w 2753"/>
              <a:gd name="T11" fmla="*/ 403 h 1377"/>
              <a:gd name="T12" fmla="*/ 1376 w 2753"/>
              <a:gd name="T13" fmla="*/ 0 h 1377"/>
              <a:gd name="T14" fmla="*/ 1376 w 2753"/>
              <a:gd name="T15" fmla="*/ 0 h 1377"/>
              <a:gd name="T16" fmla="*/ 403 w 2753"/>
              <a:gd name="T17" fmla="*/ 403 h 1377"/>
              <a:gd name="T18" fmla="*/ 403 w 2753"/>
              <a:gd name="T19" fmla="*/ 403 h 1377"/>
              <a:gd name="T20" fmla="*/ 4 w 2753"/>
              <a:gd name="T21" fmla="*/ 1273 h 1377"/>
              <a:gd name="T22" fmla="*/ 4 w 2753"/>
              <a:gd name="T23" fmla="*/ 1273 h 1377"/>
              <a:gd name="T24" fmla="*/ 103 w 2753"/>
              <a:gd name="T25" fmla="*/ 1376 h 1377"/>
              <a:gd name="T26" fmla="*/ 103 w 2753"/>
              <a:gd name="T27" fmla="*/ 1376 h 1377"/>
              <a:gd name="T28" fmla="*/ 211 w 2753"/>
              <a:gd name="T29" fmla="*/ 1273 h 1377"/>
              <a:gd name="T30" fmla="*/ 211 w 2753"/>
              <a:gd name="T31" fmla="*/ 1273 h 1377"/>
              <a:gd name="T32" fmla="*/ 549 w 2753"/>
              <a:gd name="T33" fmla="*/ 549 h 1377"/>
              <a:gd name="T34" fmla="*/ 549 w 2753"/>
              <a:gd name="T35" fmla="*/ 549 h 1377"/>
              <a:gd name="T36" fmla="*/ 1376 w 2753"/>
              <a:gd name="T37" fmla="*/ 207 h 1377"/>
              <a:gd name="T38" fmla="*/ 1376 w 2753"/>
              <a:gd name="T39" fmla="*/ 207 h 1377"/>
              <a:gd name="T40" fmla="*/ 2203 w 2753"/>
              <a:gd name="T41" fmla="*/ 549 h 1377"/>
              <a:gd name="T42" fmla="*/ 2203 w 2753"/>
              <a:gd name="T43" fmla="*/ 549 h 1377"/>
              <a:gd name="T44" fmla="*/ 2541 w 2753"/>
              <a:gd name="T45" fmla="*/ 1273 h 1377"/>
              <a:gd name="T46" fmla="*/ 2541 w 2753"/>
              <a:gd name="T47" fmla="*/ 1273 h 1377"/>
              <a:gd name="T48" fmla="*/ 2649 w 2753"/>
              <a:gd name="T4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2649" y="1376"/>
                </a:moveTo>
                <a:lnTo>
                  <a:pt x="2649" y="1376"/>
                </a:lnTo>
                <a:cubicBezTo>
                  <a:pt x="2706" y="1376"/>
                  <a:pt x="2752" y="1330"/>
                  <a:pt x="2748" y="1273"/>
                </a:cubicBezTo>
                <a:lnTo>
                  <a:pt x="2748" y="1273"/>
                </a:lnTo>
                <a:cubicBezTo>
                  <a:pt x="2723" y="946"/>
                  <a:pt x="2582" y="637"/>
                  <a:pt x="2349" y="403"/>
                </a:cubicBezTo>
                <a:lnTo>
                  <a:pt x="2349" y="403"/>
                </a:lnTo>
                <a:cubicBezTo>
                  <a:pt x="2091" y="145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5"/>
                  <a:pt x="403" y="403"/>
                </a:cubicBezTo>
                <a:lnTo>
                  <a:pt x="403" y="403"/>
                </a:lnTo>
                <a:cubicBezTo>
                  <a:pt x="169" y="637"/>
                  <a:pt x="28" y="946"/>
                  <a:pt x="4" y="1273"/>
                </a:cubicBezTo>
                <a:lnTo>
                  <a:pt x="4" y="1273"/>
                </a:lnTo>
                <a:cubicBezTo>
                  <a:pt x="0" y="1330"/>
                  <a:pt x="46" y="1376"/>
                  <a:pt x="103" y="1376"/>
                </a:cubicBezTo>
                <a:lnTo>
                  <a:pt x="103" y="1376"/>
                </a:lnTo>
                <a:cubicBezTo>
                  <a:pt x="160" y="1376"/>
                  <a:pt x="206" y="1330"/>
                  <a:pt x="211" y="1273"/>
                </a:cubicBezTo>
                <a:lnTo>
                  <a:pt x="211" y="1273"/>
                </a:lnTo>
                <a:cubicBezTo>
                  <a:pt x="235" y="1001"/>
                  <a:pt x="354" y="744"/>
                  <a:pt x="549" y="549"/>
                </a:cubicBezTo>
                <a:lnTo>
                  <a:pt x="549" y="549"/>
                </a:lnTo>
                <a:cubicBezTo>
                  <a:pt x="768" y="330"/>
                  <a:pt x="1066" y="207"/>
                  <a:pt x="1376" y="207"/>
                </a:cubicBezTo>
                <a:lnTo>
                  <a:pt x="1376" y="207"/>
                </a:lnTo>
                <a:cubicBezTo>
                  <a:pt x="1686" y="207"/>
                  <a:pt x="1984" y="330"/>
                  <a:pt x="2203" y="549"/>
                </a:cubicBezTo>
                <a:lnTo>
                  <a:pt x="2203" y="549"/>
                </a:lnTo>
                <a:cubicBezTo>
                  <a:pt x="2398" y="744"/>
                  <a:pt x="2517" y="1001"/>
                  <a:pt x="2541" y="1273"/>
                </a:cubicBezTo>
                <a:lnTo>
                  <a:pt x="2541" y="1273"/>
                </a:lnTo>
                <a:cubicBezTo>
                  <a:pt x="2546" y="1330"/>
                  <a:pt x="2591" y="1376"/>
                  <a:pt x="2649" y="1376"/>
                </a:cubicBezTo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9" name="Freeform 22">
            <a:extLst>
              <a:ext uri="{FF2B5EF4-FFF2-40B4-BE49-F238E27FC236}">
                <a16:creationId xmlns:a16="http://schemas.microsoft.com/office/drawing/2014/main" id="{921E52D8-63C7-3A43-80F7-65BD92D20D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53513" y="2340374"/>
            <a:ext cx="1828800" cy="918213"/>
          </a:xfrm>
          <a:custGeom>
            <a:avLst/>
            <a:gdLst>
              <a:gd name="T0" fmla="*/ 2649 w 2753"/>
              <a:gd name="T1" fmla="*/ 1376 h 1377"/>
              <a:gd name="T2" fmla="*/ 2649 w 2753"/>
              <a:gd name="T3" fmla="*/ 1376 h 1377"/>
              <a:gd name="T4" fmla="*/ 2748 w 2753"/>
              <a:gd name="T5" fmla="*/ 1273 h 1377"/>
              <a:gd name="T6" fmla="*/ 2748 w 2753"/>
              <a:gd name="T7" fmla="*/ 1273 h 1377"/>
              <a:gd name="T8" fmla="*/ 2349 w 2753"/>
              <a:gd name="T9" fmla="*/ 403 h 1377"/>
              <a:gd name="T10" fmla="*/ 2349 w 2753"/>
              <a:gd name="T11" fmla="*/ 403 h 1377"/>
              <a:gd name="T12" fmla="*/ 1376 w 2753"/>
              <a:gd name="T13" fmla="*/ 0 h 1377"/>
              <a:gd name="T14" fmla="*/ 1376 w 2753"/>
              <a:gd name="T15" fmla="*/ 0 h 1377"/>
              <a:gd name="T16" fmla="*/ 403 w 2753"/>
              <a:gd name="T17" fmla="*/ 403 h 1377"/>
              <a:gd name="T18" fmla="*/ 403 w 2753"/>
              <a:gd name="T19" fmla="*/ 403 h 1377"/>
              <a:gd name="T20" fmla="*/ 4 w 2753"/>
              <a:gd name="T21" fmla="*/ 1273 h 1377"/>
              <a:gd name="T22" fmla="*/ 4 w 2753"/>
              <a:gd name="T23" fmla="*/ 1273 h 1377"/>
              <a:gd name="T24" fmla="*/ 103 w 2753"/>
              <a:gd name="T25" fmla="*/ 1376 h 1377"/>
              <a:gd name="T26" fmla="*/ 103 w 2753"/>
              <a:gd name="T27" fmla="*/ 1376 h 1377"/>
              <a:gd name="T28" fmla="*/ 211 w 2753"/>
              <a:gd name="T29" fmla="*/ 1273 h 1377"/>
              <a:gd name="T30" fmla="*/ 211 w 2753"/>
              <a:gd name="T31" fmla="*/ 1273 h 1377"/>
              <a:gd name="T32" fmla="*/ 549 w 2753"/>
              <a:gd name="T33" fmla="*/ 549 h 1377"/>
              <a:gd name="T34" fmla="*/ 549 w 2753"/>
              <a:gd name="T35" fmla="*/ 549 h 1377"/>
              <a:gd name="T36" fmla="*/ 1376 w 2753"/>
              <a:gd name="T37" fmla="*/ 207 h 1377"/>
              <a:gd name="T38" fmla="*/ 1376 w 2753"/>
              <a:gd name="T39" fmla="*/ 207 h 1377"/>
              <a:gd name="T40" fmla="*/ 2203 w 2753"/>
              <a:gd name="T41" fmla="*/ 549 h 1377"/>
              <a:gd name="T42" fmla="*/ 2203 w 2753"/>
              <a:gd name="T43" fmla="*/ 549 h 1377"/>
              <a:gd name="T44" fmla="*/ 2541 w 2753"/>
              <a:gd name="T45" fmla="*/ 1273 h 1377"/>
              <a:gd name="T46" fmla="*/ 2541 w 2753"/>
              <a:gd name="T47" fmla="*/ 1273 h 1377"/>
              <a:gd name="T48" fmla="*/ 2649 w 2753"/>
              <a:gd name="T4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753" h="1377">
                <a:moveTo>
                  <a:pt x="2649" y="1376"/>
                </a:moveTo>
                <a:lnTo>
                  <a:pt x="2649" y="1376"/>
                </a:lnTo>
                <a:cubicBezTo>
                  <a:pt x="2706" y="1376"/>
                  <a:pt x="2752" y="1330"/>
                  <a:pt x="2748" y="1273"/>
                </a:cubicBezTo>
                <a:lnTo>
                  <a:pt x="2748" y="1273"/>
                </a:lnTo>
                <a:cubicBezTo>
                  <a:pt x="2724" y="946"/>
                  <a:pt x="2583" y="637"/>
                  <a:pt x="2349" y="403"/>
                </a:cubicBezTo>
                <a:lnTo>
                  <a:pt x="2349" y="403"/>
                </a:lnTo>
                <a:cubicBezTo>
                  <a:pt x="2091" y="145"/>
                  <a:pt x="1741" y="0"/>
                  <a:pt x="1376" y="0"/>
                </a:cubicBezTo>
                <a:lnTo>
                  <a:pt x="1376" y="0"/>
                </a:lnTo>
                <a:cubicBezTo>
                  <a:pt x="1011" y="0"/>
                  <a:pt x="661" y="145"/>
                  <a:pt x="403" y="403"/>
                </a:cubicBezTo>
                <a:lnTo>
                  <a:pt x="403" y="403"/>
                </a:lnTo>
                <a:cubicBezTo>
                  <a:pt x="169" y="637"/>
                  <a:pt x="29" y="946"/>
                  <a:pt x="4" y="1273"/>
                </a:cubicBezTo>
                <a:lnTo>
                  <a:pt x="4" y="1273"/>
                </a:lnTo>
                <a:cubicBezTo>
                  <a:pt x="0" y="1330"/>
                  <a:pt x="46" y="1376"/>
                  <a:pt x="103" y="1376"/>
                </a:cubicBezTo>
                <a:lnTo>
                  <a:pt x="103" y="1376"/>
                </a:lnTo>
                <a:cubicBezTo>
                  <a:pt x="160" y="1376"/>
                  <a:pt x="206" y="1330"/>
                  <a:pt x="211" y="1273"/>
                </a:cubicBezTo>
                <a:lnTo>
                  <a:pt x="211" y="1273"/>
                </a:lnTo>
                <a:cubicBezTo>
                  <a:pt x="235" y="1001"/>
                  <a:pt x="354" y="744"/>
                  <a:pt x="549" y="549"/>
                </a:cubicBezTo>
                <a:lnTo>
                  <a:pt x="549" y="549"/>
                </a:lnTo>
                <a:cubicBezTo>
                  <a:pt x="769" y="330"/>
                  <a:pt x="1066" y="207"/>
                  <a:pt x="1376" y="207"/>
                </a:cubicBezTo>
                <a:lnTo>
                  <a:pt x="1376" y="207"/>
                </a:lnTo>
                <a:cubicBezTo>
                  <a:pt x="1686" y="207"/>
                  <a:pt x="1984" y="330"/>
                  <a:pt x="2203" y="549"/>
                </a:cubicBezTo>
                <a:lnTo>
                  <a:pt x="2203" y="549"/>
                </a:lnTo>
                <a:cubicBezTo>
                  <a:pt x="2398" y="744"/>
                  <a:pt x="2517" y="1001"/>
                  <a:pt x="2541" y="1273"/>
                </a:cubicBezTo>
                <a:lnTo>
                  <a:pt x="2541" y="1273"/>
                </a:lnTo>
                <a:cubicBezTo>
                  <a:pt x="2546" y="1330"/>
                  <a:pt x="2592" y="1376"/>
                  <a:pt x="2649" y="1376"/>
                </a:cubicBezTo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86693" y="2070903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7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77912" y="2162026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61166" y="2528113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2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968284" y="2527067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0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059503" y="2618190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3242757" y="2984277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32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49875" y="206793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3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341094" y="215905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5524348" y="252514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>
                    <a:lumMod val="50000"/>
                  </a:schemeClr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bg1">
                  <a:lumMod val="50000"/>
                </a:schemeClr>
              </a:solidFill>
              <a:cs typeface="Poppins" pitchFamily="2" charset="77"/>
            </a:endParaRPr>
          </a:p>
        </p:txBody>
      </p:sp>
      <p:sp>
        <p:nvSpPr>
          <p:cNvPr id="35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35622" y="252514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6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626841" y="261626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7810095" y="2982356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FFC000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rgbClr val="FFC000"/>
              </a:solidFill>
              <a:cs typeface="Poppins" pitchFamily="2" charset="77"/>
            </a:endParaRPr>
          </a:p>
        </p:txBody>
      </p:sp>
      <p:sp>
        <p:nvSpPr>
          <p:cNvPr id="38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831330" y="2042536"/>
            <a:ext cx="1464582" cy="1463040"/>
          </a:xfrm>
          <a:prstGeom prst="ellipse">
            <a:avLst/>
          </a:prstGeom>
          <a:gradFill>
            <a:gsLst>
              <a:gs pos="0">
                <a:schemeClr val="bg1"/>
              </a:gs>
              <a:gs pos="98000">
                <a:schemeClr val="bg1">
                  <a:lumMod val="75000"/>
                </a:schemeClr>
              </a:gs>
            </a:gsLst>
            <a:lin ang="5400000" scaled="1"/>
          </a:gradFill>
          <a:ln>
            <a:solidFill>
              <a:schemeClr val="bg1">
                <a:lumMod val="75000"/>
              </a:schemeClr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102">
            <a:extLst>
              <a:ext uri="{FF2B5EF4-FFF2-40B4-BE49-F238E27FC236}">
                <a16:creationId xmlns:a16="http://schemas.microsoft.com/office/drawing/2014/main" id="{ECEE1FC6-9B0D-0546-8B58-A78ED132665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9922549" y="2133659"/>
            <a:ext cx="1282144" cy="1280794"/>
          </a:xfrm>
          <a:prstGeom prst="ellipse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0105803" y="2483060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70C0"/>
                </a:solidFill>
                <a:cs typeface="Poppins" pitchFamily="2" charset="77"/>
              </a:rPr>
              <a:t>2028</a:t>
            </a:r>
            <a:endParaRPr lang="en-US" sz="2800" dirty="0">
              <a:solidFill>
                <a:srgbClr val="0070C0"/>
              </a:solidFill>
              <a:cs typeface="Poppins" pitchFamily="2" charset="77"/>
            </a:endParaRPr>
          </a:p>
        </p:txBody>
      </p:sp>
      <p:sp>
        <p:nvSpPr>
          <p:cNvPr id="41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383220" y="4480915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2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2664811" y="4480523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3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4946402" y="4480131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4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7232149" y="4479739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5" name="Subtitle 2">
            <a:extLst>
              <a:ext uri="{FF2B5EF4-FFF2-40B4-BE49-F238E27FC236}">
                <a16:creationId xmlns:a16="http://schemas.microsoft.com/office/drawing/2014/main" id="{74C1C193-4160-CD4D-B6F4-0AC2F1A882F7}"/>
              </a:ext>
            </a:extLst>
          </p:cNvPr>
          <p:cNvSpPr txBox="1">
            <a:spLocks/>
          </p:cNvSpPr>
          <p:nvPr/>
        </p:nvSpPr>
        <p:spPr>
          <a:xfrm>
            <a:off x="9527857" y="4472277"/>
            <a:ext cx="2071528" cy="156966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1600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ato Light" panose="020F0502020204030203" pitchFamily="34" charset="0"/>
              <a:cs typeface="Calibri" panose="020F050202020403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54676" y="4174340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2836267" y="4151068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5117858" y="4127796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7403605" y="4104524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699313" y="4081252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bg1">
                    <a:lumMod val="75000"/>
                  </a:schemeClr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05</a:t>
            </a:r>
            <a:endParaRPr lang="en-US" b="1" dirty="0">
              <a:solidFill>
                <a:schemeClr val="bg1">
                  <a:lumMod val="75000"/>
                </a:schemeClr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>
                    <a:lumMod val="75000"/>
                  </a:schemeClr>
                </a:solidFill>
              </a:rPr>
              <a:t>TIMELINE SLIDE</a:t>
            </a:r>
            <a:endParaRPr lang="en-US" sz="36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24008" y="937435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70333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08000" y="3035301"/>
            <a:ext cx="2362200" cy="1231900"/>
            <a:chOff x="1028700" y="2311400"/>
            <a:chExt cx="2540000" cy="1244601"/>
          </a:xfrm>
        </p:grpSpPr>
        <p:sp>
          <p:nvSpPr>
            <p:cNvPr id="6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700" y="2311400"/>
              <a:ext cx="2362200" cy="1041400"/>
            </a:xfrm>
            <a:prstGeom prst="roundRect">
              <a:avLst/>
            </a:prstGeom>
            <a:solidFill>
              <a:schemeClr val="accent1"/>
            </a:solidFill>
            <a:ln w="38100"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  <p:sp>
          <p:nvSpPr>
            <p:cNvPr id="5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100" y="2489200"/>
              <a:ext cx="2387600" cy="106680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3263900" y="3035301"/>
            <a:ext cx="2362200" cy="1231900"/>
            <a:chOff x="1028700" y="2311400"/>
            <a:chExt cx="2540000" cy="1244601"/>
          </a:xfrm>
        </p:grpSpPr>
        <p:sp>
          <p:nvSpPr>
            <p:cNvPr id="9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700" y="2311400"/>
              <a:ext cx="2362200" cy="1041400"/>
            </a:xfrm>
            <a:prstGeom prst="roundRect">
              <a:avLst/>
            </a:prstGeom>
            <a:solidFill>
              <a:schemeClr val="accent2"/>
            </a:solidFill>
            <a:ln w="38100"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0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100" y="2489200"/>
              <a:ext cx="2387600" cy="106680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019800" y="3035301"/>
            <a:ext cx="2362200" cy="1231900"/>
            <a:chOff x="1028700" y="2311400"/>
            <a:chExt cx="2540000" cy="1244601"/>
          </a:xfrm>
        </p:grpSpPr>
        <p:sp>
          <p:nvSpPr>
            <p:cNvPr id="12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700" y="2311400"/>
              <a:ext cx="2362200" cy="1041400"/>
            </a:xfrm>
            <a:prstGeom prst="roundRect">
              <a:avLst/>
            </a:prstGeom>
            <a:solidFill>
              <a:srgbClr val="FFC000"/>
            </a:solidFill>
            <a:ln w="38100"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3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100" y="2489200"/>
              <a:ext cx="2387600" cy="106680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8775700" y="3035301"/>
            <a:ext cx="2362200" cy="1231900"/>
            <a:chOff x="1028700" y="2311400"/>
            <a:chExt cx="2540000" cy="1244601"/>
          </a:xfrm>
        </p:grpSpPr>
        <p:sp>
          <p:nvSpPr>
            <p:cNvPr id="15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8700" y="2311400"/>
              <a:ext cx="2362200" cy="1041400"/>
            </a:xfrm>
            <a:prstGeom prst="roundRect">
              <a:avLst/>
            </a:prstGeom>
            <a:solidFill>
              <a:schemeClr val="accent5"/>
            </a:solidFill>
            <a:ln w="38100"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16" name="Freeform 56">
              <a:extLst>
                <a:ext uri="{FF2B5EF4-FFF2-40B4-BE49-F238E27FC236}">
                  <a16:creationId xmlns:a16="http://schemas.microsoft.com/office/drawing/2014/main" id="{AA595FF2-BE2E-434A-A678-6B0608F53C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81100" y="2489200"/>
              <a:ext cx="2387600" cy="1066801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bg1">
                  <a:lumMod val="6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</p:grpSp>
      <p:sp>
        <p:nvSpPr>
          <p:cNvPr id="17" name="Rectangle 16"/>
          <p:cNvSpPr/>
          <p:nvPr/>
        </p:nvSpPr>
        <p:spPr>
          <a:xfrm>
            <a:off x="723900" y="3211287"/>
            <a:ext cx="2146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Lato Light" panose="020F0502020204030203" pitchFamily="34" charset="0"/>
                <a:cs typeface="Calibri Light" panose="020F03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79800" y="3211287"/>
            <a:ext cx="2146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Lato Light" panose="020F0502020204030203" pitchFamily="34" charset="0"/>
                <a:cs typeface="Calibri Light" panose="020F03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ea typeface="Lato Light" panose="020F0502020204030203" pitchFamily="34" charset="0"/>
              <a:cs typeface="Calibri Light" panose="020F03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6235700" y="3211287"/>
            <a:ext cx="2146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Lato Light" panose="020F0502020204030203" pitchFamily="34" charset="0"/>
                <a:cs typeface="Calibri Light" panose="020F0302020204030204" pitchFamily="34" charset="0"/>
              </a:rPr>
              <a:t>The technique by which businesses seek to go above and beyond traditional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ea typeface="Lato Light" panose="020F0502020204030203" pitchFamily="34" charset="0"/>
              <a:cs typeface="Calibri Light" panose="020F030202020403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945627" y="3211287"/>
            <a:ext cx="21463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Calibri Light" panose="020F0302020204030204" pitchFamily="34" charset="0"/>
                <a:ea typeface="Lato Light" panose="020F0502020204030203" pitchFamily="34" charset="0"/>
                <a:cs typeface="Calibri Light" panose="020F03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1231282" y="444737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rgbClr val="00B0F0"/>
                </a:solidFill>
                <a:cs typeface="Poppins" pitchFamily="2" charset="77"/>
              </a:rPr>
              <a:t>2024</a:t>
            </a:r>
            <a:endParaRPr lang="en-US" sz="2800" dirty="0">
              <a:solidFill>
                <a:srgbClr val="00B0F0"/>
              </a:solidFill>
              <a:cs typeface="Poppins" pitchFamily="2" charset="77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4050226" y="444737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2"/>
                </a:solidFill>
                <a:cs typeface="Poppins" pitchFamily="2" charset="77"/>
              </a:rPr>
              <a:t>2025</a:t>
            </a:r>
            <a:endParaRPr lang="en-US" sz="2800" dirty="0">
              <a:solidFill>
                <a:schemeClr val="accent2"/>
              </a:solidFill>
              <a:cs typeface="Poppins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6851032" y="444737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4"/>
                </a:solidFill>
                <a:cs typeface="Poppins" pitchFamily="2" charset="77"/>
              </a:rPr>
              <a:t>2026</a:t>
            </a:r>
            <a:endParaRPr lang="en-US" sz="2800" dirty="0">
              <a:solidFill>
                <a:schemeClr val="accent4"/>
              </a:solidFill>
              <a:cs typeface="Poppins" pitchFamily="2" charset="77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10AA845-A083-2445-8603-929A4FD52FCE}"/>
              </a:ext>
            </a:extLst>
          </p:cNvPr>
          <p:cNvSpPr txBox="1"/>
          <p:nvPr/>
        </p:nvSpPr>
        <p:spPr>
          <a:xfrm>
            <a:off x="9560959" y="4447371"/>
            <a:ext cx="915636" cy="52322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2800" dirty="0" smtClean="0">
                <a:solidFill>
                  <a:schemeClr val="accent5"/>
                </a:solidFill>
                <a:cs typeface="Poppins" pitchFamily="2" charset="77"/>
              </a:rPr>
              <a:t>2027</a:t>
            </a:r>
            <a:endParaRPr lang="en-US" sz="2800" dirty="0">
              <a:solidFill>
                <a:schemeClr val="accent5"/>
              </a:solidFill>
              <a:cs typeface="Poppins" pitchFamily="2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824792" y="2384813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01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3580692" y="2367819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02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9154469" y="2384813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04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CB3B291-F11F-2C40-822A-E87737BE1F0D}"/>
              </a:ext>
            </a:extLst>
          </p:cNvPr>
          <p:cNvSpPr txBox="1"/>
          <p:nvPr/>
        </p:nvSpPr>
        <p:spPr>
          <a:xfrm>
            <a:off x="6444542" y="2384813"/>
            <a:ext cx="1728616" cy="369332"/>
          </a:xfrm>
          <a:prstGeom prst="rect">
            <a:avLst/>
          </a:prstGeom>
          <a:noFill/>
        </p:spPr>
        <p:txBody>
          <a:bodyPr wrap="squar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YOUR TITLE </a:t>
            </a:r>
            <a:r>
              <a:rPr lang="en-US" b="1" dirty="0" smtClean="0">
                <a:solidFill>
                  <a:schemeClr val="tx2"/>
                </a:solidFill>
                <a:latin typeface="Calibri" panose="020F0502020204030204" pitchFamily="34" charset="0"/>
                <a:ea typeface="League Spartan" charset="0"/>
                <a:cs typeface="Calibri" panose="020F0502020204030204" pitchFamily="34" charset="0"/>
              </a:rPr>
              <a:t>03</a:t>
            </a:r>
            <a:endParaRPr lang="en-US" b="1" dirty="0">
              <a:solidFill>
                <a:schemeClr val="tx2"/>
              </a:solidFill>
              <a:latin typeface="Calibri" panose="020F0502020204030204" pitchFamily="34" charset="0"/>
              <a:ea typeface="League Spartan" charset="0"/>
              <a:cs typeface="Calibri" panose="020F050202020403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621089" y="382483"/>
            <a:ext cx="4949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TIMELINE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14392" y="937586"/>
            <a:ext cx="3052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WRITE YOUR SUBTITLE HERE</a:t>
            </a:r>
          </a:p>
        </p:txBody>
      </p:sp>
      <p:cxnSp>
        <p:nvCxnSpPr>
          <p:cNvPr id="35" name="Straight Connector 34"/>
          <p:cNvCxnSpPr/>
          <p:nvPr/>
        </p:nvCxnSpPr>
        <p:spPr>
          <a:xfrm flipV="1">
            <a:off x="508000" y="5486400"/>
            <a:ext cx="106299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6220" y="5280184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1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7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25164" y="5303520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2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8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25970" y="5308082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4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  <p:sp>
        <p:nvSpPr>
          <p:cNvPr id="39" name="Freeform 7">
            <a:extLst>
              <a:ext uri="{FF2B5EF4-FFF2-40B4-BE49-F238E27FC236}">
                <a16:creationId xmlns:a16="http://schemas.microsoft.com/office/drawing/2014/main" id="{A0296B10-5267-4845-B151-82818F4A7D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35897" y="5277921"/>
            <a:ext cx="365760" cy="365760"/>
          </a:xfrm>
          <a:custGeom>
            <a:avLst/>
            <a:gdLst>
              <a:gd name="T0" fmla="*/ 229 w 459"/>
              <a:gd name="T1" fmla="*/ 0 h 459"/>
              <a:gd name="T2" fmla="*/ 229 w 459"/>
              <a:gd name="T3" fmla="*/ 0 h 459"/>
              <a:gd name="T4" fmla="*/ 458 w 459"/>
              <a:gd name="T5" fmla="*/ 229 h 459"/>
              <a:gd name="T6" fmla="*/ 458 w 459"/>
              <a:gd name="T7" fmla="*/ 229 h 459"/>
              <a:gd name="T8" fmla="*/ 229 w 459"/>
              <a:gd name="T9" fmla="*/ 458 h 459"/>
              <a:gd name="T10" fmla="*/ 229 w 459"/>
              <a:gd name="T11" fmla="*/ 458 h 459"/>
              <a:gd name="T12" fmla="*/ 0 w 459"/>
              <a:gd name="T13" fmla="*/ 229 h 459"/>
              <a:gd name="T14" fmla="*/ 0 w 459"/>
              <a:gd name="T15" fmla="*/ 229 h 459"/>
              <a:gd name="T16" fmla="*/ 229 w 459"/>
              <a:gd name="T17" fmla="*/ 0 h 4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59" h="459">
                <a:moveTo>
                  <a:pt x="229" y="0"/>
                </a:moveTo>
                <a:lnTo>
                  <a:pt x="229" y="0"/>
                </a:lnTo>
                <a:cubicBezTo>
                  <a:pt x="356" y="0"/>
                  <a:pt x="458" y="103"/>
                  <a:pt x="458" y="229"/>
                </a:cubicBezTo>
                <a:lnTo>
                  <a:pt x="458" y="229"/>
                </a:lnTo>
                <a:cubicBezTo>
                  <a:pt x="458" y="356"/>
                  <a:pt x="356" y="458"/>
                  <a:pt x="229" y="458"/>
                </a:cubicBezTo>
                <a:lnTo>
                  <a:pt x="229" y="458"/>
                </a:lnTo>
                <a:cubicBezTo>
                  <a:pt x="103" y="458"/>
                  <a:pt x="0" y="356"/>
                  <a:pt x="0" y="229"/>
                </a:cubicBezTo>
                <a:lnTo>
                  <a:pt x="0" y="229"/>
                </a:lnTo>
                <a:cubicBezTo>
                  <a:pt x="0" y="103"/>
                  <a:pt x="103" y="0"/>
                  <a:pt x="229" y="0"/>
                </a:cubicBezTo>
              </a:path>
            </a:pathLst>
          </a:custGeom>
          <a:solidFill>
            <a:schemeClr val="bg1"/>
          </a:solidFill>
          <a:ln>
            <a:solidFill>
              <a:schemeClr val="accent5"/>
            </a:solidFill>
          </a:ln>
          <a:effectLst/>
        </p:spPr>
        <p:txBody>
          <a:bodyPr wrap="none" anchor="ctr"/>
          <a:lstStyle/>
          <a:p>
            <a:endParaRPr lang="en-US" sz="6530" dirty="0">
              <a:latin typeface="Lato Light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78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1081</Words>
  <Application>Microsoft Office PowerPoint</Application>
  <PresentationFormat>Widescreen</PresentationFormat>
  <Paragraphs>229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Franklin Gothic Heavy</vt:lpstr>
      <vt:lpstr>Lato Light</vt:lpstr>
      <vt:lpstr>League Spartan</vt:lpstr>
      <vt:lpstr>Poppins</vt:lpstr>
      <vt:lpstr>Poppins Light</vt:lpstr>
      <vt:lpstr>SABIC Typeface Headline Light</vt:lpstr>
      <vt:lpstr>SABIC Typeface Text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248</cp:revision>
  <dcterms:created xsi:type="dcterms:W3CDTF">2024-01-26T19:28:33Z</dcterms:created>
  <dcterms:modified xsi:type="dcterms:W3CDTF">2024-04-20T17:32:01Z</dcterms:modified>
</cp:coreProperties>
</file>